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0" r:id="rId1"/>
  </p:sldMasterIdLst>
  <p:notesMasterIdLst>
    <p:notesMasterId r:id="rId25"/>
  </p:notesMasterIdLst>
  <p:sldIdLst>
    <p:sldId id="257" r:id="rId2"/>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1" r:id="rId23"/>
    <p:sldId id="312"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228" autoAdjust="0"/>
    <p:restoredTop sz="94660"/>
  </p:normalViewPr>
  <p:slideViewPr>
    <p:cSldViewPr>
      <p:cViewPr varScale="1">
        <p:scale>
          <a:sx n="70" d="100"/>
          <a:sy n="70" d="100"/>
        </p:scale>
        <p:origin x="94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2D7FC9D-7035-45C4-A11A-AB901C9E3944}" type="datetimeFigureOut">
              <a:rPr lang="en-GB"/>
              <a:pPr>
                <a:defRPr/>
              </a:pPr>
              <a:t>13/07/2015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16DD6BB5-6393-47E7-81D5-072619BECCE0}" type="slidenum">
              <a:rPr lang="en-GB"/>
              <a:pPr>
                <a:defRPr/>
              </a:pPr>
              <a:t>‹#›</a:t>
            </a:fld>
            <a:endParaRPr lang="en-GB"/>
          </a:p>
        </p:txBody>
      </p:sp>
    </p:spTree>
    <p:extLst>
      <p:ext uri="{BB962C8B-B14F-4D97-AF65-F5344CB8AC3E}">
        <p14:creationId xmlns:p14="http://schemas.microsoft.com/office/powerpoint/2010/main" val="2895736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6A8CC0-098F-4E9B-B7EC-A0EE67B6AB3E}" type="slidenum">
              <a:rPr lang="en-GB" altLang="en-US" smtClean="0"/>
              <a:pPr>
                <a:spcBef>
                  <a:spcPct val="0"/>
                </a:spcBef>
              </a:pPr>
              <a:t>1</a:t>
            </a:fld>
            <a:endParaRPr lang="en-GB" altLang="en-US" smtClean="0"/>
          </a:p>
        </p:txBody>
      </p:sp>
      <p:sp>
        <p:nvSpPr>
          <p:cNvPr id="102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Notes here Notes here Notes here Notes here Notes here Notes here Notes here Notes here Notes here Notes here Notes here Notes here Notes here Notes here Notes here Notes here Notes here Notes here Notes here Notes here Notes here Notes here Notes here Notes here Notes here Notes here </a:t>
            </a:r>
            <a:endParaRPr lang="en-US" altLang="en-US" smtClean="0"/>
          </a:p>
        </p:txBody>
      </p:sp>
    </p:spTree>
    <p:extLst>
      <p:ext uri="{BB962C8B-B14F-4D97-AF65-F5344CB8AC3E}">
        <p14:creationId xmlns:p14="http://schemas.microsoft.com/office/powerpoint/2010/main" val="1308758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16DD6BB5-6393-47E7-81D5-072619BECCE0}" type="slidenum">
              <a:rPr lang="en-GB" smtClean="0"/>
              <a:pPr>
                <a:defRPr/>
              </a:pPr>
              <a:t>2</a:t>
            </a:fld>
            <a:endParaRPr lang="en-GB"/>
          </a:p>
        </p:txBody>
      </p:sp>
    </p:spTree>
    <p:extLst>
      <p:ext uri="{BB962C8B-B14F-4D97-AF65-F5344CB8AC3E}">
        <p14:creationId xmlns:p14="http://schemas.microsoft.com/office/powerpoint/2010/main" val="7488202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C0-HD-BT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1803405"/>
            <a:ext cx="7315200" cy="1825096"/>
          </a:xfrm>
        </p:spPr>
        <p:txBody>
          <a:bodyPr anchor="b"/>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5" name="Date Placeholder 3"/>
          <p:cNvSpPr>
            <a:spLocks noGrp="1"/>
          </p:cNvSpPr>
          <p:nvPr>
            <p:ph type="dt" sz="half" idx="10"/>
          </p:nvPr>
        </p:nvSpPr>
        <p:spPr>
          <a:xfrm>
            <a:off x="5932488" y="4324350"/>
            <a:ext cx="2297112" cy="365125"/>
          </a:xfrm>
        </p:spPr>
        <p:txBody>
          <a:bodyPr/>
          <a:lstStyle>
            <a:lvl1pPr>
              <a:defRPr/>
            </a:lvl1pPr>
          </a:lstStyle>
          <a:p>
            <a:pPr>
              <a:defRPr/>
            </a:pPr>
            <a:fld id="{F9438067-C73E-45E9-9466-2BA7C7CD4A27}" type="datetime1">
              <a:rPr lang="en-GB" smtClean="0"/>
              <a:t>13/07/2015</a:t>
            </a:fld>
            <a:endParaRPr lang="en-GB"/>
          </a:p>
        </p:txBody>
      </p:sp>
      <p:sp>
        <p:nvSpPr>
          <p:cNvPr id="6" name="Footer Placeholder 4"/>
          <p:cNvSpPr>
            <a:spLocks noGrp="1"/>
          </p:cNvSpPr>
          <p:nvPr>
            <p:ph type="ftr" sz="quarter" idx="11"/>
          </p:nvPr>
        </p:nvSpPr>
        <p:spPr>
          <a:xfrm>
            <a:off x="914400" y="4324350"/>
            <a:ext cx="4879975" cy="365125"/>
          </a:xfrm>
        </p:spPr>
        <p:txBody>
          <a:bodyPr/>
          <a:lstStyle>
            <a:lvl1pPr>
              <a:defRPr/>
            </a:lvl1pPr>
          </a:lstStyle>
          <a:p>
            <a:pPr>
              <a:defRPr/>
            </a:pPr>
            <a:r>
              <a:rPr lang="en-GB" smtClean="0"/>
              <a:t>© Julie Mayers @ Glyndŵr University</a:t>
            </a:r>
            <a:endParaRPr lang="en-GB"/>
          </a:p>
        </p:txBody>
      </p:sp>
      <p:sp>
        <p:nvSpPr>
          <p:cNvPr id="7" name="Slide Number Placeholder 5"/>
          <p:cNvSpPr>
            <a:spLocks noGrp="1"/>
          </p:cNvSpPr>
          <p:nvPr>
            <p:ph type="sldNum" sz="quarter" idx="12"/>
          </p:nvPr>
        </p:nvSpPr>
        <p:spPr>
          <a:xfrm>
            <a:off x="6057900" y="1430338"/>
            <a:ext cx="2171700" cy="365125"/>
          </a:xfrm>
        </p:spPr>
        <p:txBody>
          <a:bodyPr/>
          <a:lstStyle>
            <a:lvl1pPr>
              <a:defRPr/>
            </a:lvl1pPr>
          </a:lstStyle>
          <a:p>
            <a:pPr>
              <a:defRPr/>
            </a:pPr>
            <a:fld id="{D9DB2853-8CE3-40EB-8D34-C19DDFF70E10}" type="slidenum">
              <a:rPr lang="en-GB"/>
              <a:pPr>
                <a:defRPr/>
              </a:pPr>
              <a:t>‹#›</a:t>
            </a:fld>
            <a:endParaRPr lang="en-GB"/>
          </a:p>
        </p:txBody>
      </p:sp>
    </p:spTree>
    <p:extLst>
      <p:ext uri="{BB962C8B-B14F-4D97-AF65-F5344CB8AC3E}">
        <p14:creationId xmlns:p14="http://schemas.microsoft.com/office/powerpoint/2010/main" val="4274415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C83E352-02CD-4EFE-B482-51E3F38FC439}" type="datetime1">
              <a:rPr lang="en-GB" smtClean="0"/>
              <a:t>13/07/2015</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smtClean="0"/>
              <a:t>© Julie Mayers @ Glyndŵr University</a:t>
            </a:r>
            <a:endParaRPr lang="en-GB"/>
          </a:p>
        </p:txBody>
      </p:sp>
      <p:sp>
        <p:nvSpPr>
          <p:cNvPr id="7" name="Slide Number Placeholder 5"/>
          <p:cNvSpPr>
            <a:spLocks noGrp="1"/>
          </p:cNvSpPr>
          <p:nvPr>
            <p:ph type="sldNum" sz="quarter" idx="12"/>
          </p:nvPr>
        </p:nvSpPr>
        <p:spPr/>
        <p:txBody>
          <a:bodyPr/>
          <a:lstStyle>
            <a:lvl1pPr>
              <a:defRPr/>
            </a:lvl1pPr>
          </a:lstStyle>
          <a:p>
            <a:pPr>
              <a:defRPr/>
            </a:pPr>
            <a:fld id="{21531EE7-AD8A-4653-BBFC-7E507395D8AB}" type="slidenum">
              <a:rPr lang="en-GB"/>
              <a:pPr>
                <a:defRPr/>
              </a:pPr>
              <a:t>‹#›</a:t>
            </a:fld>
            <a:endParaRPr lang="en-GB"/>
          </a:p>
        </p:txBody>
      </p:sp>
    </p:spTree>
    <p:extLst>
      <p:ext uri="{BB962C8B-B14F-4D97-AF65-F5344CB8AC3E}">
        <p14:creationId xmlns:p14="http://schemas.microsoft.com/office/powerpoint/2010/main" val="257807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5" name="Picture 7" descr="C0-HD-BT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594360" y="753533"/>
            <a:ext cx="7955280" cy="2802467"/>
          </a:xfrm>
        </p:spPr>
        <p:txBody>
          <a:bodyP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Date Placeholder 4"/>
          <p:cNvSpPr>
            <a:spLocks noGrp="1"/>
          </p:cNvSpPr>
          <p:nvPr>
            <p:ph type="dt" sz="half" idx="10"/>
          </p:nvPr>
        </p:nvSpPr>
        <p:spPr>
          <a:xfrm>
            <a:off x="5562600" y="381000"/>
            <a:ext cx="2182813" cy="365125"/>
          </a:xfrm>
        </p:spPr>
        <p:txBody>
          <a:bodyPr/>
          <a:lstStyle>
            <a:lvl1pPr algn="r">
              <a:defRPr/>
            </a:lvl1pPr>
          </a:lstStyle>
          <a:p>
            <a:pPr>
              <a:defRPr/>
            </a:pPr>
            <a:fld id="{0030A214-D0BE-4533-9346-C79B5EDBDD28}" type="datetime1">
              <a:rPr lang="en-GB" smtClean="0"/>
              <a:t>13/07/2015</a:t>
            </a:fld>
            <a:endParaRPr lang="en-GB"/>
          </a:p>
        </p:txBody>
      </p:sp>
      <p:sp>
        <p:nvSpPr>
          <p:cNvPr id="7" name="Footer Placeholder 5"/>
          <p:cNvSpPr>
            <a:spLocks noGrp="1"/>
          </p:cNvSpPr>
          <p:nvPr>
            <p:ph type="ftr" sz="quarter" idx="11"/>
          </p:nvPr>
        </p:nvSpPr>
        <p:spPr>
          <a:xfrm>
            <a:off x="593725" y="381000"/>
            <a:ext cx="4830763" cy="365125"/>
          </a:xfrm>
        </p:spPr>
        <p:txBody>
          <a:bodyPr/>
          <a:lstStyle>
            <a:lvl1pPr>
              <a:defRPr/>
            </a:lvl1pPr>
          </a:lstStyle>
          <a:p>
            <a:pPr>
              <a:defRPr/>
            </a:pPr>
            <a:r>
              <a:rPr lang="en-GB" smtClean="0"/>
              <a:t>© Julie Mayers @ Glyndŵr University</a:t>
            </a:r>
            <a:endParaRPr lang="en-GB"/>
          </a:p>
        </p:txBody>
      </p:sp>
      <p:sp>
        <p:nvSpPr>
          <p:cNvPr id="8" name="Slide Number Placeholder 6"/>
          <p:cNvSpPr>
            <a:spLocks noGrp="1"/>
          </p:cNvSpPr>
          <p:nvPr>
            <p:ph type="sldNum" sz="quarter" idx="12"/>
          </p:nvPr>
        </p:nvSpPr>
        <p:spPr>
          <a:xfrm>
            <a:off x="7881938" y="381000"/>
            <a:ext cx="668337" cy="365125"/>
          </a:xfrm>
        </p:spPr>
        <p:txBody>
          <a:bodyPr/>
          <a:lstStyle>
            <a:lvl1pPr>
              <a:defRPr/>
            </a:lvl1pPr>
          </a:lstStyle>
          <a:p>
            <a:pPr>
              <a:defRPr/>
            </a:pPr>
            <a:fld id="{D64AC375-173B-4D50-9B42-6D057FFE0ECB}" type="slidenum">
              <a:rPr lang="en-GB"/>
              <a:pPr>
                <a:defRPr/>
              </a:pPr>
              <a:t>‹#›</a:t>
            </a:fld>
            <a:endParaRPr lang="en-GB"/>
          </a:p>
        </p:txBody>
      </p:sp>
    </p:spTree>
    <p:extLst>
      <p:ext uri="{BB962C8B-B14F-4D97-AF65-F5344CB8AC3E}">
        <p14:creationId xmlns:p14="http://schemas.microsoft.com/office/powerpoint/2010/main" val="3003380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5" name="Picture 7" descr="C0-HD-BT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31775" y="808038"/>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hangingPunct="1">
              <a:defRPr/>
            </a:pPr>
            <a:r>
              <a:rPr lang="en-US" sz="8000" dirty="0">
                <a:effectLst/>
              </a:rPr>
              <a:t>“</a:t>
            </a:r>
          </a:p>
        </p:txBody>
      </p:sp>
      <p:sp>
        <p:nvSpPr>
          <p:cNvPr id="7" name="TextBox 6"/>
          <p:cNvSpPr txBox="1"/>
          <p:nvPr/>
        </p:nvSpPr>
        <p:spPr>
          <a:xfrm>
            <a:off x="8147050" y="3021013"/>
            <a:ext cx="457200" cy="585787"/>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hangingPunct="1">
              <a:defRPr/>
            </a:pPr>
            <a:r>
              <a:rPr lang="en-US" sz="8000" dirty="0">
                <a:effectLst/>
              </a:rPr>
              <a:t>”</a:t>
            </a:r>
          </a:p>
        </p:txBody>
      </p:sp>
      <p:sp>
        <p:nvSpPr>
          <p:cNvPr id="2" name="Title 1"/>
          <p:cNvSpPr>
            <a:spLocks noGrp="1"/>
          </p:cNvSpPr>
          <p:nvPr>
            <p:ph type="title"/>
          </p:nvPr>
        </p:nvSpPr>
        <p:spPr>
          <a:xfrm>
            <a:off x="768351" y="753534"/>
            <a:ext cx="7613650" cy="2756234"/>
          </a:xfrm>
        </p:spPr>
        <p:txBody>
          <a:bodyP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Date Placeholder 4"/>
          <p:cNvSpPr>
            <a:spLocks noGrp="1"/>
          </p:cNvSpPr>
          <p:nvPr>
            <p:ph type="dt" sz="half" idx="14"/>
          </p:nvPr>
        </p:nvSpPr>
        <p:spPr>
          <a:xfrm>
            <a:off x="5562600" y="381000"/>
            <a:ext cx="2182813" cy="365125"/>
          </a:xfrm>
        </p:spPr>
        <p:txBody>
          <a:bodyPr/>
          <a:lstStyle>
            <a:lvl1pPr algn="r">
              <a:defRPr/>
            </a:lvl1pPr>
          </a:lstStyle>
          <a:p>
            <a:pPr>
              <a:defRPr/>
            </a:pPr>
            <a:fld id="{F85B74F0-D265-40FB-B072-DF49E4968BCE}" type="datetime1">
              <a:rPr lang="en-GB" smtClean="0"/>
              <a:t>13/07/2015</a:t>
            </a:fld>
            <a:endParaRPr lang="en-GB"/>
          </a:p>
        </p:txBody>
      </p:sp>
      <p:sp>
        <p:nvSpPr>
          <p:cNvPr id="9" name="Footer Placeholder 5"/>
          <p:cNvSpPr>
            <a:spLocks noGrp="1"/>
          </p:cNvSpPr>
          <p:nvPr>
            <p:ph type="ftr" sz="quarter" idx="15"/>
          </p:nvPr>
        </p:nvSpPr>
        <p:spPr>
          <a:xfrm>
            <a:off x="593725" y="379413"/>
            <a:ext cx="4830763" cy="365125"/>
          </a:xfrm>
        </p:spPr>
        <p:txBody>
          <a:bodyPr/>
          <a:lstStyle>
            <a:lvl1pPr>
              <a:defRPr/>
            </a:lvl1pPr>
          </a:lstStyle>
          <a:p>
            <a:pPr>
              <a:defRPr/>
            </a:pPr>
            <a:r>
              <a:rPr lang="en-GB" smtClean="0"/>
              <a:t>© Julie Mayers @ Glyndŵr University</a:t>
            </a:r>
            <a:endParaRPr lang="en-GB"/>
          </a:p>
        </p:txBody>
      </p:sp>
      <p:sp>
        <p:nvSpPr>
          <p:cNvPr id="10" name="Slide Number Placeholder 6"/>
          <p:cNvSpPr>
            <a:spLocks noGrp="1"/>
          </p:cNvSpPr>
          <p:nvPr>
            <p:ph type="sldNum" sz="quarter" idx="16"/>
          </p:nvPr>
        </p:nvSpPr>
        <p:spPr>
          <a:xfrm>
            <a:off x="7881938" y="381000"/>
            <a:ext cx="668337" cy="365125"/>
          </a:xfrm>
        </p:spPr>
        <p:txBody>
          <a:bodyPr/>
          <a:lstStyle>
            <a:lvl1pPr>
              <a:defRPr/>
            </a:lvl1pPr>
          </a:lstStyle>
          <a:p>
            <a:pPr>
              <a:defRPr/>
            </a:pPr>
            <a:fld id="{1EB9EE01-C679-4028-9D99-9AF2D0469B6B}" type="slidenum">
              <a:rPr lang="en-GB"/>
              <a:pPr>
                <a:defRPr/>
              </a:pPr>
              <a:t>‹#›</a:t>
            </a:fld>
            <a:endParaRPr lang="en-GB"/>
          </a:p>
        </p:txBody>
      </p:sp>
    </p:spTree>
    <p:extLst>
      <p:ext uri="{BB962C8B-B14F-4D97-AF65-F5344CB8AC3E}">
        <p14:creationId xmlns:p14="http://schemas.microsoft.com/office/powerpoint/2010/main" val="31638379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5" name="Picture 7" descr="C0-HD-BT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Date Placeholder 4"/>
          <p:cNvSpPr>
            <a:spLocks noGrp="1"/>
          </p:cNvSpPr>
          <p:nvPr>
            <p:ph type="dt" sz="half" idx="10"/>
          </p:nvPr>
        </p:nvSpPr>
        <p:spPr>
          <a:xfrm>
            <a:off x="5562600" y="379413"/>
            <a:ext cx="2182813" cy="365125"/>
          </a:xfrm>
        </p:spPr>
        <p:txBody>
          <a:bodyPr/>
          <a:lstStyle>
            <a:lvl1pPr algn="r">
              <a:defRPr/>
            </a:lvl1pPr>
          </a:lstStyle>
          <a:p>
            <a:pPr>
              <a:defRPr/>
            </a:pPr>
            <a:fld id="{245403FC-3F98-44E3-B73A-01B6436AE662}" type="datetime1">
              <a:rPr lang="en-GB" smtClean="0"/>
              <a:t>13/07/2015</a:t>
            </a:fld>
            <a:endParaRPr lang="en-GB"/>
          </a:p>
        </p:txBody>
      </p:sp>
      <p:sp>
        <p:nvSpPr>
          <p:cNvPr id="7" name="Footer Placeholder 5"/>
          <p:cNvSpPr>
            <a:spLocks noGrp="1"/>
          </p:cNvSpPr>
          <p:nvPr>
            <p:ph type="ftr" sz="quarter" idx="11"/>
          </p:nvPr>
        </p:nvSpPr>
        <p:spPr>
          <a:xfrm>
            <a:off x="593725" y="379413"/>
            <a:ext cx="4830763" cy="365125"/>
          </a:xfrm>
        </p:spPr>
        <p:txBody>
          <a:bodyPr/>
          <a:lstStyle>
            <a:lvl1pPr>
              <a:defRPr/>
            </a:lvl1pPr>
          </a:lstStyle>
          <a:p>
            <a:pPr>
              <a:defRPr/>
            </a:pPr>
            <a:r>
              <a:rPr lang="en-GB" smtClean="0"/>
              <a:t>© Julie Mayers @ Glyndŵr University</a:t>
            </a:r>
            <a:endParaRPr lang="en-GB"/>
          </a:p>
        </p:txBody>
      </p:sp>
      <p:sp>
        <p:nvSpPr>
          <p:cNvPr id="8" name="Slide Number Placeholder 6"/>
          <p:cNvSpPr>
            <a:spLocks noGrp="1"/>
          </p:cNvSpPr>
          <p:nvPr>
            <p:ph type="sldNum" sz="quarter" idx="12"/>
          </p:nvPr>
        </p:nvSpPr>
        <p:spPr>
          <a:xfrm>
            <a:off x="7881938" y="381000"/>
            <a:ext cx="668337" cy="365125"/>
          </a:xfrm>
        </p:spPr>
        <p:txBody>
          <a:bodyPr/>
          <a:lstStyle>
            <a:lvl1pPr>
              <a:defRPr/>
            </a:lvl1pPr>
          </a:lstStyle>
          <a:p>
            <a:pPr>
              <a:defRPr/>
            </a:pPr>
            <a:fld id="{1E802C2E-AF97-4409-B6B6-5EBAA6487DE4}" type="slidenum">
              <a:rPr lang="en-GB"/>
              <a:pPr>
                <a:defRPr/>
              </a:pPr>
              <a:t>‹#›</a:t>
            </a:fld>
            <a:endParaRPr lang="en-GB"/>
          </a:p>
        </p:txBody>
      </p:sp>
    </p:spTree>
    <p:extLst>
      <p:ext uri="{BB962C8B-B14F-4D97-AF65-F5344CB8AC3E}">
        <p14:creationId xmlns:p14="http://schemas.microsoft.com/office/powerpoint/2010/main" val="26356304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594360" y="2904564"/>
            <a:ext cx="2560320" cy="335907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00781" y="2904068"/>
            <a:ext cx="2560320" cy="335957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89320" y="2904564"/>
            <a:ext cx="2560320" cy="335907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Date Placeholder 3"/>
          <p:cNvSpPr>
            <a:spLocks noGrp="1"/>
          </p:cNvSpPr>
          <p:nvPr>
            <p:ph type="dt" sz="half" idx="18"/>
          </p:nvPr>
        </p:nvSpPr>
        <p:spPr/>
        <p:txBody>
          <a:bodyPr/>
          <a:lstStyle>
            <a:lvl1pPr>
              <a:defRPr/>
            </a:lvl1pPr>
          </a:lstStyle>
          <a:p>
            <a:pPr>
              <a:defRPr/>
            </a:pPr>
            <a:fld id="{4D35DC47-E67F-4E04-BDDA-71FFB11A95A8}" type="datetime1">
              <a:rPr lang="en-GB" smtClean="0"/>
              <a:t>13/07/2015</a:t>
            </a:fld>
            <a:endParaRPr lang="en-GB"/>
          </a:p>
        </p:txBody>
      </p:sp>
      <p:sp>
        <p:nvSpPr>
          <p:cNvPr id="14" name="Footer Placeholder 4"/>
          <p:cNvSpPr>
            <a:spLocks noGrp="1"/>
          </p:cNvSpPr>
          <p:nvPr>
            <p:ph type="ftr" sz="quarter" idx="19"/>
          </p:nvPr>
        </p:nvSpPr>
        <p:spPr/>
        <p:txBody>
          <a:bodyPr/>
          <a:lstStyle>
            <a:lvl1pPr>
              <a:defRPr/>
            </a:lvl1pPr>
          </a:lstStyle>
          <a:p>
            <a:pPr>
              <a:defRPr/>
            </a:pPr>
            <a:r>
              <a:rPr lang="en-GB" smtClean="0"/>
              <a:t>© Julie Mayers @ Glyndŵr University</a:t>
            </a:r>
            <a:endParaRPr lang="en-GB"/>
          </a:p>
        </p:txBody>
      </p:sp>
      <p:sp>
        <p:nvSpPr>
          <p:cNvPr id="16" name="Slide Number Placeholder 5"/>
          <p:cNvSpPr>
            <a:spLocks noGrp="1"/>
          </p:cNvSpPr>
          <p:nvPr>
            <p:ph type="sldNum" sz="quarter" idx="20"/>
          </p:nvPr>
        </p:nvSpPr>
        <p:spPr/>
        <p:txBody>
          <a:bodyPr/>
          <a:lstStyle>
            <a:lvl1pPr>
              <a:defRPr/>
            </a:lvl1pPr>
          </a:lstStyle>
          <a:p>
            <a:pPr>
              <a:defRPr/>
            </a:pPr>
            <a:fld id="{FF1944B2-2EC1-4E2E-B987-59E44F01461A}" type="slidenum">
              <a:rPr lang="en-GB"/>
              <a:pPr>
                <a:defRPr/>
              </a:pPr>
              <a:t>‹#›</a:t>
            </a:fld>
            <a:endParaRPr lang="en-GB"/>
          </a:p>
        </p:txBody>
      </p:sp>
    </p:spTree>
    <p:extLst>
      <p:ext uri="{BB962C8B-B14F-4D97-AF65-F5344CB8AC3E}">
        <p14:creationId xmlns:p14="http://schemas.microsoft.com/office/powerpoint/2010/main" val="1827731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21" name="Text Placeholder 3"/>
          <p:cNvSpPr>
            <a:spLocks noGrp="1"/>
          </p:cNvSpPr>
          <p:nvPr>
            <p:ph type="body" sz="half" idx="18"/>
          </p:nvPr>
        </p:nvSpPr>
        <p:spPr>
          <a:xfrm>
            <a:off x="594360" y="4796103"/>
            <a:ext cx="2560320" cy="1467537"/>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24" name="Text Placeholder 3"/>
          <p:cNvSpPr>
            <a:spLocks noGrp="1"/>
          </p:cNvSpPr>
          <p:nvPr>
            <p:ph type="body" sz="half" idx="19"/>
          </p:nvPr>
        </p:nvSpPr>
        <p:spPr>
          <a:xfrm>
            <a:off x="3290858" y="4796102"/>
            <a:ext cx="2560320" cy="1467537"/>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27" name="Text Placeholder 3"/>
          <p:cNvSpPr>
            <a:spLocks noGrp="1"/>
          </p:cNvSpPr>
          <p:nvPr>
            <p:ph type="body" sz="half" idx="20"/>
          </p:nvPr>
        </p:nvSpPr>
        <p:spPr>
          <a:xfrm>
            <a:off x="5993272" y="4796100"/>
            <a:ext cx="2560320" cy="1467537"/>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3"/>
          <p:cNvSpPr>
            <a:spLocks noGrp="1"/>
          </p:cNvSpPr>
          <p:nvPr>
            <p:ph type="dt" sz="half" idx="23"/>
          </p:nvPr>
        </p:nvSpPr>
        <p:spPr/>
        <p:txBody>
          <a:bodyPr/>
          <a:lstStyle>
            <a:lvl1pPr>
              <a:defRPr/>
            </a:lvl1pPr>
          </a:lstStyle>
          <a:p>
            <a:pPr>
              <a:defRPr/>
            </a:pPr>
            <a:fld id="{FBBD4E61-11B6-4D86-A958-A67187A45655}" type="datetime1">
              <a:rPr lang="en-GB" smtClean="0"/>
              <a:t>13/07/2015</a:t>
            </a:fld>
            <a:endParaRPr lang="en-GB"/>
          </a:p>
        </p:txBody>
      </p:sp>
      <p:sp>
        <p:nvSpPr>
          <p:cNvPr id="13" name="Footer Placeholder 4"/>
          <p:cNvSpPr>
            <a:spLocks noGrp="1"/>
          </p:cNvSpPr>
          <p:nvPr>
            <p:ph type="ftr" sz="quarter" idx="24"/>
          </p:nvPr>
        </p:nvSpPr>
        <p:spPr/>
        <p:txBody>
          <a:bodyPr/>
          <a:lstStyle>
            <a:lvl1pPr>
              <a:defRPr/>
            </a:lvl1pPr>
          </a:lstStyle>
          <a:p>
            <a:pPr>
              <a:defRPr/>
            </a:pPr>
            <a:r>
              <a:rPr lang="en-GB" smtClean="0"/>
              <a:t>© Julie Mayers @ Glyndŵr University</a:t>
            </a:r>
            <a:endParaRPr lang="en-GB"/>
          </a:p>
        </p:txBody>
      </p:sp>
      <p:sp>
        <p:nvSpPr>
          <p:cNvPr id="14" name="Slide Number Placeholder 5"/>
          <p:cNvSpPr>
            <a:spLocks noGrp="1"/>
          </p:cNvSpPr>
          <p:nvPr>
            <p:ph type="sldNum" sz="quarter" idx="25"/>
          </p:nvPr>
        </p:nvSpPr>
        <p:spPr/>
        <p:txBody>
          <a:bodyPr/>
          <a:lstStyle>
            <a:lvl1pPr>
              <a:defRPr/>
            </a:lvl1pPr>
          </a:lstStyle>
          <a:p>
            <a:pPr>
              <a:defRPr/>
            </a:pPr>
            <a:fld id="{29418145-D034-4AE8-A99C-A6079CBFB97D}" type="slidenum">
              <a:rPr lang="en-GB"/>
              <a:pPr>
                <a:defRPr/>
              </a:pPr>
              <a:t>‹#›</a:t>
            </a:fld>
            <a:endParaRPr lang="en-GB"/>
          </a:p>
        </p:txBody>
      </p:sp>
    </p:spTree>
    <p:extLst>
      <p:ext uri="{BB962C8B-B14F-4D97-AF65-F5344CB8AC3E}">
        <p14:creationId xmlns:p14="http://schemas.microsoft.com/office/powerpoint/2010/main" val="2121177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DEE9BE7-8563-4909-9D53-E7ACD7F0F3BB}" type="datetime1">
              <a:rPr lang="en-GB" smtClean="0"/>
              <a:t>13/07/2015</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smtClean="0"/>
              <a:t>© Julie Mayers @ Glyndŵr University</a:t>
            </a:r>
            <a:endParaRPr lang="en-GB"/>
          </a:p>
        </p:txBody>
      </p:sp>
      <p:sp>
        <p:nvSpPr>
          <p:cNvPr id="6" name="Slide Number Placeholder 5"/>
          <p:cNvSpPr>
            <a:spLocks noGrp="1"/>
          </p:cNvSpPr>
          <p:nvPr>
            <p:ph type="sldNum" sz="quarter" idx="12"/>
          </p:nvPr>
        </p:nvSpPr>
        <p:spPr/>
        <p:txBody>
          <a:bodyPr/>
          <a:lstStyle>
            <a:lvl1pPr>
              <a:defRPr/>
            </a:lvl1pPr>
          </a:lstStyle>
          <a:p>
            <a:pPr>
              <a:defRPr/>
            </a:pPr>
            <a:fld id="{17FB1B8B-27F5-4355-9547-811FD89F4643}" type="slidenum">
              <a:rPr lang="en-GB"/>
              <a:pPr>
                <a:defRPr/>
              </a:pPr>
              <a:t>‹#›</a:t>
            </a:fld>
            <a:endParaRPr lang="en-GB"/>
          </a:p>
        </p:txBody>
      </p:sp>
    </p:spTree>
    <p:extLst>
      <p:ext uri="{BB962C8B-B14F-4D97-AF65-F5344CB8AC3E}">
        <p14:creationId xmlns:p14="http://schemas.microsoft.com/office/powerpoint/2010/main" val="3551371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4" name="Picture 7" descr="C0-HD-BT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a:xfrm>
            <a:off x="5562600" y="381000"/>
            <a:ext cx="2182813" cy="365125"/>
          </a:xfrm>
        </p:spPr>
        <p:txBody>
          <a:bodyPr/>
          <a:lstStyle>
            <a:lvl1pPr algn="r">
              <a:defRPr/>
            </a:lvl1pPr>
          </a:lstStyle>
          <a:p>
            <a:pPr>
              <a:defRPr/>
            </a:pPr>
            <a:fld id="{719F4391-A10E-4C12-BD68-873A5FD68BA9}" type="datetime1">
              <a:rPr lang="en-GB" smtClean="0"/>
              <a:t>13/07/2015</a:t>
            </a:fld>
            <a:endParaRPr lang="en-GB"/>
          </a:p>
        </p:txBody>
      </p:sp>
      <p:sp>
        <p:nvSpPr>
          <p:cNvPr id="6" name="Footer Placeholder 4"/>
          <p:cNvSpPr>
            <a:spLocks noGrp="1"/>
          </p:cNvSpPr>
          <p:nvPr>
            <p:ph type="ftr" sz="quarter" idx="11"/>
          </p:nvPr>
        </p:nvSpPr>
        <p:spPr>
          <a:xfrm>
            <a:off x="593725" y="381000"/>
            <a:ext cx="4830763" cy="365125"/>
          </a:xfrm>
        </p:spPr>
        <p:txBody>
          <a:bodyPr/>
          <a:lstStyle>
            <a:lvl1pPr>
              <a:defRPr/>
            </a:lvl1pPr>
          </a:lstStyle>
          <a:p>
            <a:pPr>
              <a:defRPr/>
            </a:pPr>
            <a:r>
              <a:rPr lang="en-GB" smtClean="0"/>
              <a:t>© Julie Mayers @ Glyndŵr University</a:t>
            </a:r>
            <a:endParaRPr lang="en-GB"/>
          </a:p>
        </p:txBody>
      </p:sp>
      <p:sp>
        <p:nvSpPr>
          <p:cNvPr id="7" name="Slide Number Placeholder 5"/>
          <p:cNvSpPr>
            <a:spLocks noGrp="1"/>
          </p:cNvSpPr>
          <p:nvPr>
            <p:ph type="sldNum" sz="quarter" idx="12"/>
          </p:nvPr>
        </p:nvSpPr>
        <p:spPr>
          <a:xfrm>
            <a:off x="7881938" y="381000"/>
            <a:ext cx="668337" cy="365125"/>
          </a:xfrm>
        </p:spPr>
        <p:txBody>
          <a:bodyPr/>
          <a:lstStyle>
            <a:lvl1pPr>
              <a:defRPr/>
            </a:lvl1pPr>
          </a:lstStyle>
          <a:p>
            <a:pPr>
              <a:defRPr/>
            </a:pPr>
            <a:fld id="{22B83DC4-9C02-443B-BC59-109340E532F0}" type="slidenum">
              <a:rPr lang="en-GB"/>
              <a:pPr>
                <a:defRPr/>
              </a:pPr>
              <a:t>‹#›</a:t>
            </a:fld>
            <a:endParaRPr lang="en-GB"/>
          </a:p>
        </p:txBody>
      </p:sp>
    </p:spTree>
    <p:extLst>
      <p:ext uri="{BB962C8B-B14F-4D97-AF65-F5344CB8AC3E}">
        <p14:creationId xmlns:p14="http://schemas.microsoft.com/office/powerpoint/2010/main" val="3393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4360" y="764373"/>
            <a:ext cx="8442136" cy="1293028"/>
          </a:xfr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lnSpc>
                <a:spcPct val="100000"/>
              </a:lnSpc>
              <a:defRPr sz="2400"/>
            </a:lvl1pPr>
            <a:lvl2pPr>
              <a:lnSpc>
                <a:spcPct val="100000"/>
              </a:lnSpc>
              <a:defRPr sz="2400"/>
            </a:lvl2pPr>
            <a:lvl3pPr>
              <a:lnSpc>
                <a:spcPct val="100000"/>
              </a:lnSpc>
              <a:defRPr sz="2000"/>
            </a:lvl3pPr>
            <a:lvl4pPr>
              <a:lnSpc>
                <a:spcPct val="100000"/>
              </a:lnSpc>
              <a:defRPr sz="1800"/>
            </a:lvl4pPr>
            <a:lvl5pPr>
              <a:lnSpc>
                <a:spcPct val="100000"/>
              </a:lnSpc>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F60E71D-5344-47F3-B0A3-A8317DE33E79}" type="datetime1">
              <a:rPr lang="en-GB" smtClean="0"/>
              <a:t>13/07/2015</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smtClean="0"/>
              <a:t>© Julie Mayers @ Glyndŵr University</a:t>
            </a:r>
            <a:endParaRPr lang="en-GB"/>
          </a:p>
        </p:txBody>
      </p:sp>
      <p:sp>
        <p:nvSpPr>
          <p:cNvPr id="6" name="Slide Number Placeholder 5"/>
          <p:cNvSpPr>
            <a:spLocks noGrp="1"/>
          </p:cNvSpPr>
          <p:nvPr>
            <p:ph type="sldNum" sz="quarter" idx="12"/>
          </p:nvPr>
        </p:nvSpPr>
        <p:spPr/>
        <p:txBody>
          <a:bodyPr/>
          <a:lstStyle>
            <a:lvl1pPr>
              <a:defRPr/>
            </a:lvl1pPr>
          </a:lstStyle>
          <a:p>
            <a:pPr>
              <a:defRPr/>
            </a:pPr>
            <a:fld id="{2155EA42-E6D4-41E9-984B-458849A7BECC}" type="slidenum">
              <a:rPr lang="en-GB"/>
              <a:pPr>
                <a:defRPr/>
              </a:pPr>
              <a:t>‹#›</a:t>
            </a:fld>
            <a:endParaRPr lang="en-GB"/>
          </a:p>
        </p:txBody>
      </p:sp>
    </p:spTree>
    <p:extLst>
      <p:ext uri="{BB962C8B-B14F-4D97-AF65-F5344CB8AC3E}">
        <p14:creationId xmlns:p14="http://schemas.microsoft.com/office/powerpoint/2010/main" val="2416048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7" descr="C0-HD-BT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95863"/>
            <a:ext cx="9144000"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594360" y="753534"/>
            <a:ext cx="7955280" cy="2801935"/>
          </a:xfrm>
        </p:spPr>
        <p:txBody>
          <a:bodyPr anchor="b"/>
          <a:lstStyle>
            <a:lvl1pPr algn="r">
              <a:defRPr sz="4000"/>
            </a:lvl1pPr>
          </a:lstStyle>
          <a:p>
            <a:r>
              <a:rPr lang="en-US" dirty="0" smtClean="0"/>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a:xfrm>
            <a:off x="5562600" y="381000"/>
            <a:ext cx="2182813" cy="365125"/>
          </a:xfrm>
        </p:spPr>
        <p:txBody>
          <a:bodyPr/>
          <a:lstStyle>
            <a:lvl1pPr algn="r">
              <a:defRPr/>
            </a:lvl1pPr>
          </a:lstStyle>
          <a:p>
            <a:pPr>
              <a:defRPr/>
            </a:pPr>
            <a:fld id="{4A8BC087-8B18-4412-8C5F-6E3F3861CD5B}" type="datetime1">
              <a:rPr lang="en-GB" smtClean="0"/>
              <a:t>13/07/2015</a:t>
            </a:fld>
            <a:endParaRPr lang="en-GB"/>
          </a:p>
        </p:txBody>
      </p:sp>
      <p:sp>
        <p:nvSpPr>
          <p:cNvPr id="6" name="Footer Placeholder 4"/>
          <p:cNvSpPr>
            <a:spLocks noGrp="1"/>
          </p:cNvSpPr>
          <p:nvPr>
            <p:ph type="ftr" sz="quarter" idx="11"/>
          </p:nvPr>
        </p:nvSpPr>
        <p:spPr>
          <a:xfrm>
            <a:off x="593725" y="381000"/>
            <a:ext cx="4830763" cy="365125"/>
          </a:xfrm>
        </p:spPr>
        <p:txBody>
          <a:bodyPr/>
          <a:lstStyle>
            <a:lvl1pPr>
              <a:defRPr/>
            </a:lvl1pPr>
          </a:lstStyle>
          <a:p>
            <a:pPr>
              <a:defRPr/>
            </a:pPr>
            <a:r>
              <a:rPr lang="en-GB" smtClean="0"/>
              <a:t>© Julie Mayers @ Glyndŵr University</a:t>
            </a:r>
            <a:endParaRPr lang="en-GB"/>
          </a:p>
        </p:txBody>
      </p:sp>
      <p:sp>
        <p:nvSpPr>
          <p:cNvPr id="7" name="Slide Number Placeholder 5"/>
          <p:cNvSpPr>
            <a:spLocks noGrp="1"/>
          </p:cNvSpPr>
          <p:nvPr>
            <p:ph type="sldNum" sz="quarter" idx="12"/>
          </p:nvPr>
        </p:nvSpPr>
        <p:spPr>
          <a:xfrm>
            <a:off x="7881938" y="381000"/>
            <a:ext cx="668337" cy="365125"/>
          </a:xfrm>
        </p:spPr>
        <p:txBody>
          <a:bodyPr/>
          <a:lstStyle>
            <a:lvl1pPr>
              <a:defRPr/>
            </a:lvl1pPr>
          </a:lstStyle>
          <a:p>
            <a:pPr>
              <a:defRPr/>
            </a:pPr>
            <a:fld id="{D5A82474-3385-4B03-8F54-53C88659F0C9}" type="slidenum">
              <a:rPr lang="en-GB"/>
              <a:pPr>
                <a:defRPr/>
              </a:pPr>
              <a:t>‹#›</a:t>
            </a:fld>
            <a:endParaRPr lang="en-GB"/>
          </a:p>
        </p:txBody>
      </p:sp>
    </p:spTree>
    <p:extLst>
      <p:ext uri="{BB962C8B-B14F-4D97-AF65-F5344CB8AC3E}">
        <p14:creationId xmlns:p14="http://schemas.microsoft.com/office/powerpoint/2010/main" val="2741835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94360" y="764373"/>
            <a:ext cx="8442136" cy="1293028"/>
          </a:xfr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521C7A5-E86B-428B-B04D-E7A227BCB7BA}" type="datetime1">
              <a:rPr lang="en-GB" smtClean="0"/>
              <a:t>13/07/2015</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smtClean="0"/>
              <a:t>© Julie Mayers @ Glyndŵr University</a:t>
            </a:r>
            <a:endParaRPr lang="en-GB"/>
          </a:p>
        </p:txBody>
      </p:sp>
      <p:sp>
        <p:nvSpPr>
          <p:cNvPr id="7" name="Slide Number Placeholder 5"/>
          <p:cNvSpPr>
            <a:spLocks noGrp="1"/>
          </p:cNvSpPr>
          <p:nvPr>
            <p:ph type="sldNum" sz="quarter" idx="12"/>
          </p:nvPr>
        </p:nvSpPr>
        <p:spPr/>
        <p:txBody>
          <a:bodyPr/>
          <a:lstStyle>
            <a:lvl1pPr>
              <a:defRPr/>
            </a:lvl1pPr>
          </a:lstStyle>
          <a:p>
            <a:pPr>
              <a:defRPr/>
            </a:pPr>
            <a:fld id="{460A42D2-CC84-4FCC-A746-7C5DAFCB5666}" type="slidenum">
              <a:rPr lang="en-GB"/>
              <a:pPr>
                <a:defRPr/>
              </a:pPr>
              <a:t>‹#›</a:t>
            </a:fld>
            <a:endParaRPr lang="en-GB"/>
          </a:p>
        </p:txBody>
      </p:sp>
    </p:spTree>
    <p:extLst>
      <p:ext uri="{BB962C8B-B14F-4D97-AF65-F5344CB8AC3E}">
        <p14:creationId xmlns:p14="http://schemas.microsoft.com/office/powerpoint/2010/main" val="1626391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D6710F4-9605-464D-9274-55B97DD96B93}" type="datetime1">
              <a:rPr lang="en-GB" smtClean="0"/>
              <a:t>13/07/2015</a:t>
            </a:fld>
            <a:endParaRPr lang="en-GB"/>
          </a:p>
        </p:txBody>
      </p:sp>
      <p:sp>
        <p:nvSpPr>
          <p:cNvPr id="8" name="Footer Placeholder 4"/>
          <p:cNvSpPr>
            <a:spLocks noGrp="1"/>
          </p:cNvSpPr>
          <p:nvPr>
            <p:ph type="ftr" sz="quarter" idx="11"/>
          </p:nvPr>
        </p:nvSpPr>
        <p:spPr/>
        <p:txBody>
          <a:bodyPr/>
          <a:lstStyle>
            <a:lvl1pPr>
              <a:defRPr/>
            </a:lvl1pPr>
          </a:lstStyle>
          <a:p>
            <a:pPr>
              <a:defRPr/>
            </a:pPr>
            <a:r>
              <a:rPr lang="en-GB" smtClean="0"/>
              <a:t>© Julie Mayers @ Glyndŵr University</a:t>
            </a:r>
            <a:endParaRPr lang="en-GB"/>
          </a:p>
        </p:txBody>
      </p:sp>
      <p:sp>
        <p:nvSpPr>
          <p:cNvPr id="9" name="Slide Number Placeholder 5"/>
          <p:cNvSpPr>
            <a:spLocks noGrp="1"/>
          </p:cNvSpPr>
          <p:nvPr>
            <p:ph type="sldNum" sz="quarter" idx="12"/>
          </p:nvPr>
        </p:nvSpPr>
        <p:spPr/>
        <p:txBody>
          <a:bodyPr/>
          <a:lstStyle>
            <a:lvl1pPr>
              <a:defRPr/>
            </a:lvl1pPr>
          </a:lstStyle>
          <a:p>
            <a:pPr>
              <a:defRPr/>
            </a:pPr>
            <a:fld id="{6FC7D585-A910-4D25-97EF-D75508413BC7}" type="slidenum">
              <a:rPr lang="en-GB"/>
              <a:pPr>
                <a:defRPr/>
              </a:pPr>
              <a:t>‹#›</a:t>
            </a:fld>
            <a:endParaRPr lang="en-GB"/>
          </a:p>
        </p:txBody>
      </p:sp>
    </p:spTree>
    <p:extLst>
      <p:ext uri="{BB962C8B-B14F-4D97-AF65-F5344CB8AC3E}">
        <p14:creationId xmlns:p14="http://schemas.microsoft.com/office/powerpoint/2010/main" val="2939464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A1B172A-8CDD-42E3-B677-B6DFD8140FAA}" type="datetime1">
              <a:rPr lang="en-GB" smtClean="0"/>
              <a:t>13/07/2015</a:t>
            </a:fld>
            <a:endParaRPr lang="en-GB"/>
          </a:p>
        </p:txBody>
      </p:sp>
      <p:sp>
        <p:nvSpPr>
          <p:cNvPr id="4" name="Footer Placeholder 4"/>
          <p:cNvSpPr>
            <a:spLocks noGrp="1"/>
          </p:cNvSpPr>
          <p:nvPr>
            <p:ph type="ftr" sz="quarter" idx="11"/>
          </p:nvPr>
        </p:nvSpPr>
        <p:spPr/>
        <p:txBody>
          <a:bodyPr/>
          <a:lstStyle>
            <a:lvl1pPr>
              <a:defRPr/>
            </a:lvl1pPr>
          </a:lstStyle>
          <a:p>
            <a:pPr>
              <a:defRPr/>
            </a:pPr>
            <a:r>
              <a:rPr lang="en-GB" smtClean="0"/>
              <a:t>© Julie Mayers @ Glyndŵr University</a:t>
            </a:r>
            <a:endParaRPr lang="en-GB"/>
          </a:p>
        </p:txBody>
      </p:sp>
      <p:sp>
        <p:nvSpPr>
          <p:cNvPr id="5" name="Slide Number Placeholder 5"/>
          <p:cNvSpPr>
            <a:spLocks noGrp="1"/>
          </p:cNvSpPr>
          <p:nvPr>
            <p:ph type="sldNum" sz="quarter" idx="12"/>
          </p:nvPr>
        </p:nvSpPr>
        <p:spPr/>
        <p:txBody>
          <a:bodyPr/>
          <a:lstStyle>
            <a:lvl1pPr>
              <a:defRPr/>
            </a:lvl1pPr>
          </a:lstStyle>
          <a:p>
            <a:pPr>
              <a:defRPr/>
            </a:pPr>
            <a:fld id="{F097589C-44DC-4910-80C8-EC90F8EB1513}" type="slidenum">
              <a:rPr lang="en-GB"/>
              <a:pPr>
                <a:defRPr/>
              </a:pPr>
              <a:t>‹#›</a:t>
            </a:fld>
            <a:endParaRPr lang="en-GB"/>
          </a:p>
        </p:txBody>
      </p:sp>
    </p:spTree>
    <p:extLst>
      <p:ext uri="{BB962C8B-B14F-4D97-AF65-F5344CB8AC3E}">
        <p14:creationId xmlns:p14="http://schemas.microsoft.com/office/powerpoint/2010/main" val="1457933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CA94B96-745D-4D60-B1BF-0664015E7FF6}" type="datetime1">
              <a:rPr lang="en-GB" smtClean="0"/>
              <a:t>13/07/2015</a:t>
            </a:fld>
            <a:endParaRPr lang="en-GB"/>
          </a:p>
        </p:txBody>
      </p:sp>
      <p:sp>
        <p:nvSpPr>
          <p:cNvPr id="3" name="Footer Placeholder 4"/>
          <p:cNvSpPr>
            <a:spLocks noGrp="1"/>
          </p:cNvSpPr>
          <p:nvPr>
            <p:ph type="ftr" sz="quarter" idx="11"/>
          </p:nvPr>
        </p:nvSpPr>
        <p:spPr/>
        <p:txBody>
          <a:bodyPr/>
          <a:lstStyle>
            <a:lvl1pPr>
              <a:defRPr/>
            </a:lvl1pPr>
          </a:lstStyle>
          <a:p>
            <a:pPr>
              <a:defRPr/>
            </a:pPr>
            <a:r>
              <a:rPr lang="en-GB" smtClean="0"/>
              <a:t>© Julie Mayers @ Glyndŵr University</a:t>
            </a:r>
            <a:endParaRPr lang="en-GB"/>
          </a:p>
        </p:txBody>
      </p:sp>
      <p:sp>
        <p:nvSpPr>
          <p:cNvPr id="4" name="Slide Number Placeholder 5"/>
          <p:cNvSpPr>
            <a:spLocks noGrp="1"/>
          </p:cNvSpPr>
          <p:nvPr>
            <p:ph type="sldNum" sz="quarter" idx="12"/>
          </p:nvPr>
        </p:nvSpPr>
        <p:spPr/>
        <p:txBody>
          <a:bodyPr/>
          <a:lstStyle>
            <a:lvl1pPr>
              <a:defRPr/>
            </a:lvl1pPr>
          </a:lstStyle>
          <a:p>
            <a:pPr>
              <a:defRPr/>
            </a:pPr>
            <a:fld id="{80F7BFAF-AFCE-4E98-A9C4-43F3788AA990}" type="slidenum">
              <a:rPr lang="en-GB"/>
              <a:pPr>
                <a:defRPr/>
              </a:pPr>
              <a:t>‹#›</a:t>
            </a:fld>
            <a:endParaRPr lang="en-GB"/>
          </a:p>
        </p:txBody>
      </p:sp>
    </p:spTree>
    <p:extLst>
      <p:ext uri="{BB962C8B-B14F-4D97-AF65-F5344CB8AC3E}">
        <p14:creationId xmlns:p14="http://schemas.microsoft.com/office/powerpoint/2010/main" val="3211187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FF6814C-0349-496D-81EC-8A0B034F38E5}" type="datetime1">
              <a:rPr lang="en-GB" smtClean="0"/>
              <a:t>13/07/2015</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smtClean="0"/>
              <a:t>© Julie Mayers @ Glyndŵr University</a:t>
            </a:r>
            <a:endParaRPr lang="en-GB"/>
          </a:p>
        </p:txBody>
      </p:sp>
      <p:sp>
        <p:nvSpPr>
          <p:cNvPr id="7" name="Slide Number Placeholder 5"/>
          <p:cNvSpPr>
            <a:spLocks noGrp="1"/>
          </p:cNvSpPr>
          <p:nvPr>
            <p:ph type="sldNum" sz="quarter" idx="12"/>
          </p:nvPr>
        </p:nvSpPr>
        <p:spPr/>
        <p:txBody>
          <a:bodyPr/>
          <a:lstStyle>
            <a:lvl1pPr>
              <a:defRPr/>
            </a:lvl1pPr>
          </a:lstStyle>
          <a:p>
            <a:pPr>
              <a:defRPr/>
            </a:pPr>
            <a:fld id="{CBC9EE5E-5D65-4B73-9F0F-543DDB72900A}" type="slidenum">
              <a:rPr lang="en-GB"/>
              <a:pPr>
                <a:defRPr/>
              </a:pPr>
              <a:t>‹#›</a:t>
            </a:fld>
            <a:endParaRPr lang="en-GB"/>
          </a:p>
        </p:txBody>
      </p:sp>
    </p:spTree>
    <p:extLst>
      <p:ext uri="{BB962C8B-B14F-4D97-AF65-F5344CB8AC3E}">
        <p14:creationId xmlns:p14="http://schemas.microsoft.com/office/powerpoint/2010/main" val="1500093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F188EBB-0C8C-498E-B691-EDC6DE283901}" type="datetime1">
              <a:rPr lang="en-GB" smtClean="0"/>
              <a:t>13/07/2015</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smtClean="0"/>
              <a:t>© Julie Mayers @ Glyndŵr University</a:t>
            </a:r>
            <a:endParaRPr lang="en-GB"/>
          </a:p>
        </p:txBody>
      </p:sp>
      <p:sp>
        <p:nvSpPr>
          <p:cNvPr id="7" name="Slide Number Placeholder 5"/>
          <p:cNvSpPr>
            <a:spLocks noGrp="1"/>
          </p:cNvSpPr>
          <p:nvPr>
            <p:ph type="sldNum" sz="quarter" idx="12"/>
          </p:nvPr>
        </p:nvSpPr>
        <p:spPr/>
        <p:txBody>
          <a:bodyPr/>
          <a:lstStyle>
            <a:lvl1pPr>
              <a:defRPr/>
            </a:lvl1pPr>
          </a:lstStyle>
          <a:p>
            <a:pPr>
              <a:defRPr/>
            </a:pPr>
            <a:fld id="{F8A4C19E-DE04-4C4D-B2E0-781C343137C0}" type="slidenum">
              <a:rPr lang="en-GB"/>
              <a:pPr>
                <a:defRPr/>
              </a:pPr>
              <a:t>‹#›</a:t>
            </a:fld>
            <a:endParaRPr lang="en-GB"/>
          </a:p>
        </p:txBody>
      </p:sp>
    </p:spTree>
    <p:extLst>
      <p:ext uri="{BB962C8B-B14F-4D97-AF65-F5344CB8AC3E}">
        <p14:creationId xmlns:p14="http://schemas.microsoft.com/office/powerpoint/2010/main" val="247461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C0-HD-TOP.png"/>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93725" y="763588"/>
            <a:ext cx="7956550" cy="129381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593725" y="2193925"/>
            <a:ext cx="7956550" cy="407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411913" y="6356350"/>
            <a:ext cx="2138362" cy="365125"/>
          </a:xfrm>
          <a:prstGeom prst="rect">
            <a:avLst/>
          </a:prstGeom>
        </p:spPr>
        <p:txBody>
          <a:bodyPr vert="horz" lIns="91440" tIns="45720" rIns="91440" bIns="45720" rtlCol="0" anchor="ctr"/>
          <a:lstStyle>
            <a:lvl1pPr algn="r" eaLnBrk="1" hangingPunct="1">
              <a:defRPr sz="1050">
                <a:solidFill>
                  <a:schemeClr val="tx1">
                    <a:tint val="75000"/>
                  </a:schemeClr>
                </a:solidFill>
              </a:defRPr>
            </a:lvl1pPr>
          </a:lstStyle>
          <a:p>
            <a:pPr>
              <a:defRPr/>
            </a:pPr>
            <a:fld id="{B157D092-AE6B-48D3-A394-956798EDE49F}" type="datetime1">
              <a:rPr lang="en-GB" smtClean="0"/>
              <a:t>13/07/2015</a:t>
            </a:fld>
            <a:endParaRPr lang="en-GB"/>
          </a:p>
        </p:txBody>
      </p:sp>
      <p:sp>
        <p:nvSpPr>
          <p:cNvPr id="5" name="Footer Placeholder 4"/>
          <p:cNvSpPr>
            <a:spLocks noGrp="1"/>
          </p:cNvSpPr>
          <p:nvPr>
            <p:ph type="ftr" sz="quarter" idx="3"/>
          </p:nvPr>
        </p:nvSpPr>
        <p:spPr>
          <a:xfrm>
            <a:off x="593725" y="6356350"/>
            <a:ext cx="5681663" cy="365125"/>
          </a:xfrm>
          <a:prstGeom prst="rect">
            <a:avLst/>
          </a:prstGeom>
        </p:spPr>
        <p:txBody>
          <a:bodyPr vert="horz" lIns="91440" tIns="45720" rIns="91440" bIns="45720" rtlCol="0" anchor="ctr"/>
          <a:lstStyle>
            <a:lvl1pPr algn="l" eaLnBrk="1" hangingPunct="1">
              <a:defRPr sz="800">
                <a:solidFill>
                  <a:schemeClr val="tx1">
                    <a:tint val="75000"/>
                  </a:schemeClr>
                </a:solidFill>
              </a:defRPr>
            </a:lvl1pPr>
          </a:lstStyle>
          <a:p>
            <a:pPr>
              <a:defRPr/>
            </a:pPr>
            <a:r>
              <a:rPr lang="en-GB" smtClean="0"/>
              <a:t>© Julie Mayers @ Glyndŵr University</a:t>
            </a:r>
            <a:endParaRPr lang="en-GB" dirty="0"/>
          </a:p>
        </p:txBody>
      </p:sp>
      <p:sp>
        <p:nvSpPr>
          <p:cNvPr id="6" name="Slide Number Placeholder 5"/>
          <p:cNvSpPr>
            <a:spLocks noGrp="1"/>
          </p:cNvSpPr>
          <p:nvPr>
            <p:ph type="sldNum" sz="quarter" idx="4"/>
          </p:nvPr>
        </p:nvSpPr>
        <p:spPr>
          <a:xfrm>
            <a:off x="6572250" y="381000"/>
            <a:ext cx="1978025" cy="365125"/>
          </a:xfrm>
          <a:prstGeom prst="rect">
            <a:avLst/>
          </a:prstGeom>
        </p:spPr>
        <p:txBody>
          <a:bodyPr vert="horz" lIns="91440" tIns="45720" rIns="91440" bIns="45720" rtlCol="0" anchor="ctr"/>
          <a:lstStyle>
            <a:lvl1pPr algn="r" eaLnBrk="1" hangingPunct="1">
              <a:defRPr sz="1050">
                <a:solidFill>
                  <a:schemeClr val="tx1">
                    <a:tint val="75000"/>
                  </a:schemeClr>
                </a:solidFill>
              </a:defRPr>
            </a:lvl1pPr>
          </a:lstStyle>
          <a:p>
            <a:pPr>
              <a:defRPr/>
            </a:pPr>
            <a:fld id="{A1BAE05D-B728-4A21-B729-4F3DD459D4F2}" type="slidenum">
              <a:rPr lang="en-GB"/>
              <a:pPr>
                <a:defRPr/>
              </a:pPr>
              <a:t>‹#›</a:t>
            </a:fld>
            <a:endParaRPr lang="en-GB"/>
          </a:p>
        </p:txBody>
      </p:sp>
    </p:spTree>
  </p:cSld>
  <p:clrMap bg1="dk1" tx1="lt1" bg2="dk2" tx2="lt2" accent1="accent1" accent2="accent2" accent3="accent3" accent4="accent4" accent5="accent5" accent6="accent6" hlink="hlink" folHlink="folHlink"/>
  <p:sldLayoutIdLst>
    <p:sldLayoutId id="2147483878" r:id="rId1"/>
    <p:sldLayoutId id="2147483867" r:id="rId2"/>
    <p:sldLayoutId id="2147483879" r:id="rId3"/>
    <p:sldLayoutId id="2147483868" r:id="rId4"/>
    <p:sldLayoutId id="2147483869" r:id="rId5"/>
    <p:sldLayoutId id="2147483870" r:id="rId6"/>
    <p:sldLayoutId id="2147483871" r:id="rId7"/>
    <p:sldLayoutId id="2147483872" r:id="rId8"/>
    <p:sldLayoutId id="2147483873" r:id="rId9"/>
    <p:sldLayoutId id="2147483874" r:id="rId10"/>
    <p:sldLayoutId id="2147483880" r:id="rId11"/>
    <p:sldLayoutId id="2147483881" r:id="rId12"/>
    <p:sldLayoutId id="2147483882" r:id="rId13"/>
    <p:sldLayoutId id="2147483875" r:id="rId14"/>
    <p:sldLayoutId id="2147483876" r:id="rId15"/>
    <p:sldLayoutId id="2147483877" r:id="rId16"/>
    <p:sldLayoutId id="2147483883" r:id="rId17"/>
  </p:sldLayoutIdLst>
  <p:timing>
    <p:tnLst>
      <p:par>
        <p:cTn id="1" dur="indefinite" restart="never" nodeType="tmRoot"/>
      </p:par>
    </p:tnLst>
  </p:timing>
  <p:hf hdr="0" dt="0"/>
  <p:txStyles>
    <p:titleStyle>
      <a:lvl1pPr algn="r" rtl="0" eaLnBrk="0" fontAlgn="base" hangingPunct="0">
        <a:lnSpc>
          <a:spcPct val="90000"/>
        </a:lnSpc>
        <a:spcBef>
          <a:spcPct val="0"/>
        </a:spcBef>
        <a:spcAft>
          <a:spcPct val="0"/>
        </a:spcAft>
        <a:defRPr sz="4000" kern="1200" cap="all">
          <a:solidFill>
            <a:schemeClr val="tx1"/>
          </a:solidFill>
          <a:latin typeface="+mj-lt"/>
          <a:ea typeface="+mj-ea"/>
          <a:cs typeface="+mj-cs"/>
        </a:defRPr>
      </a:lvl1pPr>
      <a:lvl2pPr algn="r" rtl="0" eaLnBrk="0" fontAlgn="base" hangingPunct="0">
        <a:lnSpc>
          <a:spcPct val="90000"/>
        </a:lnSpc>
        <a:spcBef>
          <a:spcPct val="0"/>
        </a:spcBef>
        <a:spcAft>
          <a:spcPct val="0"/>
        </a:spcAft>
        <a:defRPr sz="4000">
          <a:solidFill>
            <a:schemeClr val="tx1"/>
          </a:solidFill>
          <a:latin typeface="Century Gothic" panose="020B0502020202020204" pitchFamily="34" charset="0"/>
        </a:defRPr>
      </a:lvl2pPr>
      <a:lvl3pPr algn="r" rtl="0" eaLnBrk="0" fontAlgn="base" hangingPunct="0">
        <a:lnSpc>
          <a:spcPct val="90000"/>
        </a:lnSpc>
        <a:spcBef>
          <a:spcPct val="0"/>
        </a:spcBef>
        <a:spcAft>
          <a:spcPct val="0"/>
        </a:spcAft>
        <a:defRPr sz="4000">
          <a:solidFill>
            <a:schemeClr val="tx1"/>
          </a:solidFill>
          <a:latin typeface="Century Gothic" panose="020B0502020202020204" pitchFamily="34" charset="0"/>
        </a:defRPr>
      </a:lvl3pPr>
      <a:lvl4pPr algn="r" rtl="0" eaLnBrk="0" fontAlgn="base" hangingPunct="0">
        <a:lnSpc>
          <a:spcPct val="90000"/>
        </a:lnSpc>
        <a:spcBef>
          <a:spcPct val="0"/>
        </a:spcBef>
        <a:spcAft>
          <a:spcPct val="0"/>
        </a:spcAft>
        <a:defRPr sz="4000">
          <a:solidFill>
            <a:schemeClr val="tx1"/>
          </a:solidFill>
          <a:latin typeface="Century Gothic" panose="020B0502020202020204" pitchFamily="34" charset="0"/>
        </a:defRPr>
      </a:lvl4pPr>
      <a:lvl5pPr algn="r" rtl="0" eaLnBrk="0" fontAlgn="base" hangingPunct="0">
        <a:lnSpc>
          <a:spcPct val="90000"/>
        </a:lnSpc>
        <a:spcBef>
          <a:spcPct val="0"/>
        </a:spcBef>
        <a:spcAft>
          <a:spcPct val="0"/>
        </a:spcAft>
        <a:defRPr sz="4000">
          <a:solidFill>
            <a:schemeClr val="tx1"/>
          </a:solidFill>
          <a:latin typeface="Century Gothic" panose="020B0502020202020204" pitchFamily="34" charset="0"/>
        </a:defRPr>
      </a:lvl5pPr>
      <a:lvl6pPr marL="457200" algn="r" rtl="0" fontAlgn="base">
        <a:lnSpc>
          <a:spcPct val="90000"/>
        </a:lnSpc>
        <a:spcBef>
          <a:spcPct val="0"/>
        </a:spcBef>
        <a:spcAft>
          <a:spcPct val="0"/>
        </a:spcAft>
        <a:defRPr sz="4000">
          <a:solidFill>
            <a:schemeClr val="tx1"/>
          </a:solidFill>
          <a:latin typeface="Century Gothic" panose="020B0502020202020204" pitchFamily="34" charset="0"/>
        </a:defRPr>
      </a:lvl6pPr>
      <a:lvl7pPr marL="914400" algn="r" rtl="0" fontAlgn="base">
        <a:lnSpc>
          <a:spcPct val="90000"/>
        </a:lnSpc>
        <a:spcBef>
          <a:spcPct val="0"/>
        </a:spcBef>
        <a:spcAft>
          <a:spcPct val="0"/>
        </a:spcAft>
        <a:defRPr sz="4000">
          <a:solidFill>
            <a:schemeClr val="tx1"/>
          </a:solidFill>
          <a:latin typeface="Century Gothic" panose="020B0502020202020204" pitchFamily="34" charset="0"/>
        </a:defRPr>
      </a:lvl7pPr>
      <a:lvl8pPr marL="1371600" algn="r" rtl="0" fontAlgn="base">
        <a:lnSpc>
          <a:spcPct val="90000"/>
        </a:lnSpc>
        <a:spcBef>
          <a:spcPct val="0"/>
        </a:spcBef>
        <a:spcAft>
          <a:spcPct val="0"/>
        </a:spcAft>
        <a:defRPr sz="4000">
          <a:solidFill>
            <a:schemeClr val="tx1"/>
          </a:solidFill>
          <a:latin typeface="Century Gothic" panose="020B0502020202020204" pitchFamily="34" charset="0"/>
        </a:defRPr>
      </a:lvl8pPr>
      <a:lvl9pPr marL="1828800" algn="r" rtl="0" fontAlgn="base">
        <a:lnSpc>
          <a:spcPct val="90000"/>
        </a:lnSpc>
        <a:spcBef>
          <a:spcPct val="0"/>
        </a:spcBef>
        <a:spcAft>
          <a:spcPct val="0"/>
        </a:spcAft>
        <a:defRPr sz="4000">
          <a:solidFill>
            <a:schemeClr val="tx1"/>
          </a:solidFill>
          <a:latin typeface="Century Gothic" panose="020B0502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slides/_rels/slide1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57188" y="785813"/>
            <a:ext cx="8353425" cy="842962"/>
          </a:xfrm>
        </p:spPr>
        <p:txBody>
          <a:bodyPr>
            <a:normAutofit fontScale="90000"/>
          </a:bodyPr>
          <a:lstStyle/>
          <a:p>
            <a:pPr marL="484632" eaLnBrk="1" fontAlgn="auto" hangingPunct="1">
              <a:spcAft>
                <a:spcPts val="0"/>
              </a:spcAft>
              <a:defRPr/>
            </a:pPr>
            <a:r>
              <a:rPr lang="en-GB" dirty="0" smtClean="0">
                <a:solidFill>
                  <a:schemeClr val="accent1">
                    <a:tint val="83000"/>
                    <a:satMod val="150000"/>
                  </a:schemeClr>
                </a:solidFill>
              </a:rPr>
              <a:t>Presentations</a:t>
            </a:r>
            <a:endParaRPr lang="en-US" dirty="0" smtClean="0">
              <a:solidFill>
                <a:schemeClr val="accent1">
                  <a:tint val="83000"/>
                  <a:satMod val="150000"/>
                </a:schemeClr>
              </a:solidFill>
            </a:endParaRPr>
          </a:p>
        </p:txBody>
      </p:sp>
      <p:pic>
        <p:nvPicPr>
          <p:cNvPr id="2054" name="Picture 6" descr="j020558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4025" y="1836738"/>
            <a:ext cx="1776413" cy="163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0" descr="MCj0396938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7900" y="3525838"/>
            <a:ext cx="1628775"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1" descr="MCj0397987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68538" y="3502025"/>
            <a:ext cx="1057275" cy="105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2" descr="MCj0396944000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4213" y="2420938"/>
            <a:ext cx="1833562"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770" decel="100000"/>
                                        <p:tgtEl>
                                          <p:spTgt spid="2060"/>
                                        </p:tgtEl>
                                      </p:cBhvr>
                                    </p:animEffect>
                                    <p:animScale>
                                      <p:cBhvr>
                                        <p:cTn id="8" dur="770" decel="100000"/>
                                        <p:tgtEl>
                                          <p:spTgt spid="2060"/>
                                        </p:tgtEl>
                                      </p:cBhvr>
                                      <p:from x="10000" y="10000"/>
                                      <p:to x="200000" y="450000"/>
                                    </p:animScale>
                                    <p:animScale>
                                      <p:cBhvr>
                                        <p:cTn id="9" dur="1230" accel="100000" fill="hold">
                                          <p:stCondLst>
                                            <p:cond delay="770"/>
                                          </p:stCondLst>
                                        </p:cTn>
                                        <p:tgtEl>
                                          <p:spTgt spid="2060"/>
                                        </p:tgtEl>
                                      </p:cBhvr>
                                      <p:from x="200000" y="450000"/>
                                      <p:to x="100000" y="100000"/>
                                    </p:animScale>
                                    <p:set>
                                      <p:cBhvr>
                                        <p:cTn id="10" dur="770" fill="hold"/>
                                        <p:tgtEl>
                                          <p:spTgt spid="2060"/>
                                        </p:tgtEl>
                                        <p:attrNameLst>
                                          <p:attrName>ppt_x</p:attrName>
                                        </p:attrNameLst>
                                      </p:cBhvr>
                                      <p:to>
                                        <p:strVal val="(0.5)"/>
                                      </p:to>
                                    </p:set>
                                    <p:anim from="(0.5)" to="(#ppt_x)" calcmode="lin" valueType="num">
                                      <p:cBhvr>
                                        <p:cTn id="11" dur="1230" accel="100000" fill="hold">
                                          <p:stCondLst>
                                            <p:cond delay="770"/>
                                          </p:stCondLst>
                                        </p:cTn>
                                        <p:tgtEl>
                                          <p:spTgt spid="2060"/>
                                        </p:tgtEl>
                                        <p:attrNameLst>
                                          <p:attrName>ppt_x</p:attrName>
                                        </p:attrNameLst>
                                      </p:cBhvr>
                                    </p:anim>
                                    <p:set>
                                      <p:cBhvr>
                                        <p:cTn id="12" dur="770" fill="hold"/>
                                        <p:tgtEl>
                                          <p:spTgt spid="2060"/>
                                        </p:tgtEl>
                                        <p:attrNameLst>
                                          <p:attrName>ppt_y</p:attrName>
                                        </p:attrNameLst>
                                      </p:cBhvr>
                                      <p:to>
                                        <p:strVal val="(#ppt_y+0.4)"/>
                                      </p:to>
                                    </p:set>
                                    <p:anim from="(#ppt_y+0.4)" to="(#ppt_y)" calcmode="lin" valueType="num">
                                      <p:cBhvr>
                                        <p:cTn id="13" dur="1230" accel="100000" fill="hold">
                                          <p:stCondLst>
                                            <p:cond delay="770"/>
                                          </p:stCondLst>
                                        </p:cTn>
                                        <p:tgtEl>
                                          <p:spTgt spid="2060"/>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fade">
                                      <p:cBhvr>
                                        <p:cTn id="16" dur="770" decel="100000"/>
                                        <p:tgtEl>
                                          <p:spTgt spid="2054"/>
                                        </p:tgtEl>
                                      </p:cBhvr>
                                    </p:animEffect>
                                    <p:animScale>
                                      <p:cBhvr>
                                        <p:cTn id="17" dur="770" decel="100000"/>
                                        <p:tgtEl>
                                          <p:spTgt spid="2054"/>
                                        </p:tgtEl>
                                      </p:cBhvr>
                                      <p:from x="10000" y="10000"/>
                                      <p:to x="200000" y="450000"/>
                                    </p:animScale>
                                    <p:animScale>
                                      <p:cBhvr>
                                        <p:cTn id="18" dur="1230" accel="100000" fill="hold">
                                          <p:stCondLst>
                                            <p:cond delay="770"/>
                                          </p:stCondLst>
                                        </p:cTn>
                                        <p:tgtEl>
                                          <p:spTgt spid="2054"/>
                                        </p:tgtEl>
                                      </p:cBhvr>
                                      <p:from x="200000" y="450000"/>
                                      <p:to x="100000" y="100000"/>
                                    </p:animScale>
                                    <p:set>
                                      <p:cBhvr>
                                        <p:cTn id="19" dur="770" fill="hold"/>
                                        <p:tgtEl>
                                          <p:spTgt spid="2054"/>
                                        </p:tgtEl>
                                        <p:attrNameLst>
                                          <p:attrName>ppt_x</p:attrName>
                                        </p:attrNameLst>
                                      </p:cBhvr>
                                      <p:to>
                                        <p:strVal val="(0.5)"/>
                                      </p:to>
                                    </p:set>
                                    <p:anim from="(0.5)" to="(#ppt_x)" calcmode="lin" valueType="num">
                                      <p:cBhvr>
                                        <p:cTn id="20" dur="1230" accel="100000" fill="hold">
                                          <p:stCondLst>
                                            <p:cond delay="770"/>
                                          </p:stCondLst>
                                        </p:cTn>
                                        <p:tgtEl>
                                          <p:spTgt spid="2054"/>
                                        </p:tgtEl>
                                        <p:attrNameLst>
                                          <p:attrName>ppt_x</p:attrName>
                                        </p:attrNameLst>
                                      </p:cBhvr>
                                    </p:anim>
                                    <p:set>
                                      <p:cBhvr>
                                        <p:cTn id="21" dur="770" fill="hold"/>
                                        <p:tgtEl>
                                          <p:spTgt spid="2054"/>
                                        </p:tgtEl>
                                        <p:attrNameLst>
                                          <p:attrName>ppt_y</p:attrName>
                                        </p:attrNameLst>
                                      </p:cBhvr>
                                      <p:to>
                                        <p:strVal val="(#ppt_y+0.4)"/>
                                      </p:to>
                                    </p:set>
                                    <p:anim from="(#ppt_y+0.4)" to="(#ppt_y)" calcmode="lin" valueType="num">
                                      <p:cBhvr>
                                        <p:cTn id="22" dur="1230" accel="100000" fill="hold">
                                          <p:stCondLst>
                                            <p:cond delay="770"/>
                                          </p:stCondLst>
                                        </p:cTn>
                                        <p:tgtEl>
                                          <p:spTgt spid="2054"/>
                                        </p:tgtEl>
                                        <p:attrNameLst>
                                          <p:attrName>ppt_y</p:attrName>
                                        </p:attrNameLst>
                                      </p:cBhvr>
                                    </p:anim>
                                  </p:childTnLst>
                                </p:cTn>
                              </p:par>
                              <p:par>
                                <p:cTn id="23" presetID="51" presetClass="entr" presetSubtype="0" fill="hold" nodeType="withEffect">
                                  <p:stCondLst>
                                    <p:cond delay="0"/>
                                  </p:stCondLst>
                                  <p:childTnLst>
                                    <p:set>
                                      <p:cBhvr>
                                        <p:cTn id="24" dur="1" fill="hold">
                                          <p:stCondLst>
                                            <p:cond delay="0"/>
                                          </p:stCondLst>
                                        </p:cTn>
                                        <p:tgtEl>
                                          <p:spTgt spid="2058"/>
                                        </p:tgtEl>
                                        <p:attrNameLst>
                                          <p:attrName>style.visibility</p:attrName>
                                        </p:attrNameLst>
                                      </p:cBhvr>
                                      <p:to>
                                        <p:strVal val="visible"/>
                                      </p:to>
                                    </p:set>
                                    <p:animEffect transition="in" filter="fade">
                                      <p:cBhvr>
                                        <p:cTn id="25" dur="770" decel="100000"/>
                                        <p:tgtEl>
                                          <p:spTgt spid="2058"/>
                                        </p:tgtEl>
                                      </p:cBhvr>
                                    </p:animEffect>
                                    <p:animScale>
                                      <p:cBhvr>
                                        <p:cTn id="26" dur="770" decel="100000"/>
                                        <p:tgtEl>
                                          <p:spTgt spid="2058"/>
                                        </p:tgtEl>
                                      </p:cBhvr>
                                      <p:from x="10000" y="10000"/>
                                      <p:to x="200000" y="450000"/>
                                    </p:animScale>
                                    <p:animScale>
                                      <p:cBhvr>
                                        <p:cTn id="27" dur="1230" accel="100000" fill="hold">
                                          <p:stCondLst>
                                            <p:cond delay="770"/>
                                          </p:stCondLst>
                                        </p:cTn>
                                        <p:tgtEl>
                                          <p:spTgt spid="2058"/>
                                        </p:tgtEl>
                                      </p:cBhvr>
                                      <p:from x="200000" y="450000"/>
                                      <p:to x="100000" y="100000"/>
                                    </p:animScale>
                                    <p:set>
                                      <p:cBhvr>
                                        <p:cTn id="28" dur="770" fill="hold"/>
                                        <p:tgtEl>
                                          <p:spTgt spid="2058"/>
                                        </p:tgtEl>
                                        <p:attrNameLst>
                                          <p:attrName>ppt_x</p:attrName>
                                        </p:attrNameLst>
                                      </p:cBhvr>
                                      <p:to>
                                        <p:strVal val="(0.5)"/>
                                      </p:to>
                                    </p:set>
                                    <p:anim from="(0.5)" to="(#ppt_x)" calcmode="lin" valueType="num">
                                      <p:cBhvr>
                                        <p:cTn id="29" dur="1230" accel="100000" fill="hold">
                                          <p:stCondLst>
                                            <p:cond delay="770"/>
                                          </p:stCondLst>
                                        </p:cTn>
                                        <p:tgtEl>
                                          <p:spTgt spid="2058"/>
                                        </p:tgtEl>
                                        <p:attrNameLst>
                                          <p:attrName>ppt_x</p:attrName>
                                        </p:attrNameLst>
                                      </p:cBhvr>
                                    </p:anim>
                                    <p:set>
                                      <p:cBhvr>
                                        <p:cTn id="30" dur="770" fill="hold"/>
                                        <p:tgtEl>
                                          <p:spTgt spid="2058"/>
                                        </p:tgtEl>
                                        <p:attrNameLst>
                                          <p:attrName>ppt_y</p:attrName>
                                        </p:attrNameLst>
                                      </p:cBhvr>
                                      <p:to>
                                        <p:strVal val="(#ppt_y+0.4)"/>
                                      </p:to>
                                    </p:set>
                                    <p:anim from="(#ppt_y+0.4)" to="(#ppt_y)" calcmode="lin" valueType="num">
                                      <p:cBhvr>
                                        <p:cTn id="31" dur="1230" accel="100000" fill="hold">
                                          <p:stCondLst>
                                            <p:cond delay="770"/>
                                          </p:stCondLst>
                                        </p:cTn>
                                        <p:tgtEl>
                                          <p:spTgt spid="2058"/>
                                        </p:tgtEl>
                                        <p:attrNameLst>
                                          <p:attrName>ppt_y</p:attrName>
                                        </p:attrNameLst>
                                      </p:cBhvr>
                                    </p:anim>
                                  </p:childTnLst>
                                </p:cTn>
                              </p:par>
                              <p:par>
                                <p:cTn id="32" presetID="51" presetClass="entr" presetSubtype="0" fill="hold" nodeType="withEffect">
                                  <p:stCondLst>
                                    <p:cond delay="0"/>
                                  </p:stCondLst>
                                  <p:childTnLst>
                                    <p:set>
                                      <p:cBhvr>
                                        <p:cTn id="33" dur="1" fill="hold">
                                          <p:stCondLst>
                                            <p:cond delay="0"/>
                                          </p:stCondLst>
                                        </p:cTn>
                                        <p:tgtEl>
                                          <p:spTgt spid="2059"/>
                                        </p:tgtEl>
                                        <p:attrNameLst>
                                          <p:attrName>style.visibility</p:attrName>
                                        </p:attrNameLst>
                                      </p:cBhvr>
                                      <p:to>
                                        <p:strVal val="visible"/>
                                      </p:to>
                                    </p:set>
                                    <p:animEffect transition="in" filter="fade">
                                      <p:cBhvr>
                                        <p:cTn id="34" dur="770" decel="100000"/>
                                        <p:tgtEl>
                                          <p:spTgt spid="2059"/>
                                        </p:tgtEl>
                                      </p:cBhvr>
                                    </p:animEffect>
                                    <p:animScale>
                                      <p:cBhvr>
                                        <p:cTn id="35" dur="770" decel="100000"/>
                                        <p:tgtEl>
                                          <p:spTgt spid="2059"/>
                                        </p:tgtEl>
                                      </p:cBhvr>
                                      <p:from x="10000" y="10000"/>
                                      <p:to x="200000" y="450000"/>
                                    </p:animScale>
                                    <p:animScale>
                                      <p:cBhvr>
                                        <p:cTn id="36" dur="1230" accel="100000" fill="hold">
                                          <p:stCondLst>
                                            <p:cond delay="770"/>
                                          </p:stCondLst>
                                        </p:cTn>
                                        <p:tgtEl>
                                          <p:spTgt spid="2059"/>
                                        </p:tgtEl>
                                      </p:cBhvr>
                                      <p:from x="200000" y="450000"/>
                                      <p:to x="100000" y="100000"/>
                                    </p:animScale>
                                    <p:set>
                                      <p:cBhvr>
                                        <p:cTn id="37" dur="770" fill="hold"/>
                                        <p:tgtEl>
                                          <p:spTgt spid="2059"/>
                                        </p:tgtEl>
                                        <p:attrNameLst>
                                          <p:attrName>ppt_x</p:attrName>
                                        </p:attrNameLst>
                                      </p:cBhvr>
                                      <p:to>
                                        <p:strVal val="(0.5)"/>
                                      </p:to>
                                    </p:set>
                                    <p:anim from="(0.5)" to="(#ppt_x)" calcmode="lin" valueType="num">
                                      <p:cBhvr>
                                        <p:cTn id="38" dur="1230" accel="100000" fill="hold">
                                          <p:stCondLst>
                                            <p:cond delay="770"/>
                                          </p:stCondLst>
                                        </p:cTn>
                                        <p:tgtEl>
                                          <p:spTgt spid="2059"/>
                                        </p:tgtEl>
                                        <p:attrNameLst>
                                          <p:attrName>ppt_x</p:attrName>
                                        </p:attrNameLst>
                                      </p:cBhvr>
                                    </p:anim>
                                    <p:set>
                                      <p:cBhvr>
                                        <p:cTn id="39" dur="770" fill="hold"/>
                                        <p:tgtEl>
                                          <p:spTgt spid="2059"/>
                                        </p:tgtEl>
                                        <p:attrNameLst>
                                          <p:attrName>ppt_y</p:attrName>
                                        </p:attrNameLst>
                                      </p:cBhvr>
                                      <p:to>
                                        <p:strVal val="(#ppt_y+0.4)"/>
                                      </p:to>
                                    </p:set>
                                    <p:anim from="(#ppt_y+0.4)" to="(#ppt_y)" calcmode="lin" valueType="num">
                                      <p:cBhvr>
                                        <p:cTn id="40" dur="1230" accel="100000" fill="hold">
                                          <p:stCondLst>
                                            <p:cond delay="770"/>
                                          </p:stCondLst>
                                        </p:cTn>
                                        <p:tgtEl>
                                          <p:spTgt spid="2059"/>
                                        </p:tgtEl>
                                        <p:attrNameLst>
                                          <p:attrName>ppt_y</p:attrName>
                                        </p:attrNameLst>
                                      </p:cBhvr>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50" presetClass="exit" presetSubtype="0" accel="100000" fill="hold" nodeType="clickEffect">
                                  <p:stCondLst>
                                    <p:cond delay="0"/>
                                  </p:stCondLst>
                                  <p:childTnLst>
                                    <p:anim calcmode="lin" valueType="num">
                                      <p:cBhvr>
                                        <p:cTn id="44" dur="1000"/>
                                        <p:tgtEl>
                                          <p:spTgt spid="2060"/>
                                        </p:tgtEl>
                                        <p:attrNameLst>
                                          <p:attrName>ppt_w</p:attrName>
                                        </p:attrNameLst>
                                      </p:cBhvr>
                                      <p:tavLst>
                                        <p:tav tm="0">
                                          <p:val>
                                            <p:strVal val="ppt_w"/>
                                          </p:val>
                                        </p:tav>
                                        <p:tav tm="100000">
                                          <p:val>
                                            <p:strVal val="ppt_w+.3"/>
                                          </p:val>
                                        </p:tav>
                                      </p:tavLst>
                                    </p:anim>
                                    <p:anim calcmode="lin" valueType="num">
                                      <p:cBhvr>
                                        <p:cTn id="45" dur="1000"/>
                                        <p:tgtEl>
                                          <p:spTgt spid="2060"/>
                                        </p:tgtEl>
                                        <p:attrNameLst>
                                          <p:attrName>ppt_h</p:attrName>
                                        </p:attrNameLst>
                                      </p:cBhvr>
                                      <p:tavLst>
                                        <p:tav tm="0">
                                          <p:val>
                                            <p:strVal val="ppt_h"/>
                                          </p:val>
                                        </p:tav>
                                        <p:tav tm="100000">
                                          <p:val>
                                            <p:strVal val="ppt_h"/>
                                          </p:val>
                                        </p:tav>
                                      </p:tavLst>
                                    </p:anim>
                                    <p:animEffect transition="out" filter="fade">
                                      <p:cBhvr>
                                        <p:cTn id="46" dur="1000"/>
                                        <p:tgtEl>
                                          <p:spTgt spid="2060"/>
                                        </p:tgtEl>
                                      </p:cBhvr>
                                    </p:animEffect>
                                    <p:set>
                                      <p:cBhvr>
                                        <p:cTn id="47" dur="1" fill="hold">
                                          <p:stCondLst>
                                            <p:cond delay="999"/>
                                          </p:stCondLst>
                                        </p:cTn>
                                        <p:tgtEl>
                                          <p:spTgt spid="2060"/>
                                        </p:tgtEl>
                                        <p:attrNameLst>
                                          <p:attrName>style.visibility</p:attrName>
                                        </p:attrNameLst>
                                      </p:cBhvr>
                                      <p:to>
                                        <p:strVal val="hidden"/>
                                      </p:to>
                                    </p:set>
                                  </p:childTnLst>
                                </p:cTn>
                              </p:par>
                              <p:par>
                                <p:cTn id="48" presetID="50" presetClass="exit" presetSubtype="0" accel="100000" fill="hold" nodeType="withEffect">
                                  <p:stCondLst>
                                    <p:cond delay="0"/>
                                  </p:stCondLst>
                                  <p:childTnLst>
                                    <p:anim calcmode="lin" valueType="num">
                                      <p:cBhvr>
                                        <p:cTn id="49" dur="1000"/>
                                        <p:tgtEl>
                                          <p:spTgt spid="2054"/>
                                        </p:tgtEl>
                                        <p:attrNameLst>
                                          <p:attrName>ppt_w</p:attrName>
                                        </p:attrNameLst>
                                      </p:cBhvr>
                                      <p:tavLst>
                                        <p:tav tm="0">
                                          <p:val>
                                            <p:strVal val="ppt_w"/>
                                          </p:val>
                                        </p:tav>
                                        <p:tav tm="100000">
                                          <p:val>
                                            <p:strVal val="ppt_w+.3"/>
                                          </p:val>
                                        </p:tav>
                                      </p:tavLst>
                                    </p:anim>
                                    <p:anim calcmode="lin" valueType="num">
                                      <p:cBhvr>
                                        <p:cTn id="50" dur="1000"/>
                                        <p:tgtEl>
                                          <p:spTgt spid="2054"/>
                                        </p:tgtEl>
                                        <p:attrNameLst>
                                          <p:attrName>ppt_h</p:attrName>
                                        </p:attrNameLst>
                                      </p:cBhvr>
                                      <p:tavLst>
                                        <p:tav tm="0">
                                          <p:val>
                                            <p:strVal val="ppt_h"/>
                                          </p:val>
                                        </p:tav>
                                        <p:tav tm="100000">
                                          <p:val>
                                            <p:strVal val="ppt_h"/>
                                          </p:val>
                                        </p:tav>
                                      </p:tavLst>
                                    </p:anim>
                                    <p:animEffect transition="out" filter="fade">
                                      <p:cBhvr>
                                        <p:cTn id="51" dur="1000"/>
                                        <p:tgtEl>
                                          <p:spTgt spid="2054"/>
                                        </p:tgtEl>
                                      </p:cBhvr>
                                    </p:animEffect>
                                    <p:set>
                                      <p:cBhvr>
                                        <p:cTn id="52" dur="1" fill="hold">
                                          <p:stCondLst>
                                            <p:cond delay="999"/>
                                          </p:stCondLst>
                                        </p:cTn>
                                        <p:tgtEl>
                                          <p:spTgt spid="2054"/>
                                        </p:tgtEl>
                                        <p:attrNameLst>
                                          <p:attrName>style.visibility</p:attrName>
                                        </p:attrNameLst>
                                      </p:cBhvr>
                                      <p:to>
                                        <p:strVal val="hidden"/>
                                      </p:to>
                                    </p:set>
                                  </p:childTnLst>
                                </p:cTn>
                              </p:par>
                              <p:par>
                                <p:cTn id="53" presetID="50" presetClass="exit" presetSubtype="0" accel="100000" fill="hold" nodeType="withEffect">
                                  <p:stCondLst>
                                    <p:cond delay="0"/>
                                  </p:stCondLst>
                                  <p:childTnLst>
                                    <p:anim calcmode="lin" valueType="num">
                                      <p:cBhvr>
                                        <p:cTn id="54" dur="1000"/>
                                        <p:tgtEl>
                                          <p:spTgt spid="2058"/>
                                        </p:tgtEl>
                                        <p:attrNameLst>
                                          <p:attrName>ppt_w</p:attrName>
                                        </p:attrNameLst>
                                      </p:cBhvr>
                                      <p:tavLst>
                                        <p:tav tm="0">
                                          <p:val>
                                            <p:strVal val="ppt_w"/>
                                          </p:val>
                                        </p:tav>
                                        <p:tav tm="100000">
                                          <p:val>
                                            <p:strVal val="ppt_w+.3"/>
                                          </p:val>
                                        </p:tav>
                                      </p:tavLst>
                                    </p:anim>
                                    <p:anim calcmode="lin" valueType="num">
                                      <p:cBhvr>
                                        <p:cTn id="55" dur="1000"/>
                                        <p:tgtEl>
                                          <p:spTgt spid="2058"/>
                                        </p:tgtEl>
                                        <p:attrNameLst>
                                          <p:attrName>ppt_h</p:attrName>
                                        </p:attrNameLst>
                                      </p:cBhvr>
                                      <p:tavLst>
                                        <p:tav tm="0">
                                          <p:val>
                                            <p:strVal val="ppt_h"/>
                                          </p:val>
                                        </p:tav>
                                        <p:tav tm="100000">
                                          <p:val>
                                            <p:strVal val="ppt_h"/>
                                          </p:val>
                                        </p:tav>
                                      </p:tavLst>
                                    </p:anim>
                                    <p:animEffect transition="out" filter="fade">
                                      <p:cBhvr>
                                        <p:cTn id="56" dur="1000"/>
                                        <p:tgtEl>
                                          <p:spTgt spid="2058"/>
                                        </p:tgtEl>
                                      </p:cBhvr>
                                    </p:animEffect>
                                    <p:set>
                                      <p:cBhvr>
                                        <p:cTn id="57" dur="1" fill="hold">
                                          <p:stCondLst>
                                            <p:cond delay="999"/>
                                          </p:stCondLst>
                                        </p:cTn>
                                        <p:tgtEl>
                                          <p:spTgt spid="2058"/>
                                        </p:tgtEl>
                                        <p:attrNameLst>
                                          <p:attrName>style.visibility</p:attrName>
                                        </p:attrNameLst>
                                      </p:cBhvr>
                                      <p:to>
                                        <p:strVal val="hidden"/>
                                      </p:to>
                                    </p:set>
                                  </p:childTnLst>
                                </p:cTn>
                              </p:par>
                              <p:par>
                                <p:cTn id="58" presetID="50" presetClass="exit" presetSubtype="0" accel="100000" fill="hold" nodeType="withEffect">
                                  <p:stCondLst>
                                    <p:cond delay="0"/>
                                  </p:stCondLst>
                                  <p:childTnLst>
                                    <p:anim calcmode="lin" valueType="num">
                                      <p:cBhvr>
                                        <p:cTn id="59" dur="1000"/>
                                        <p:tgtEl>
                                          <p:spTgt spid="2059"/>
                                        </p:tgtEl>
                                        <p:attrNameLst>
                                          <p:attrName>ppt_w</p:attrName>
                                        </p:attrNameLst>
                                      </p:cBhvr>
                                      <p:tavLst>
                                        <p:tav tm="0">
                                          <p:val>
                                            <p:strVal val="ppt_w"/>
                                          </p:val>
                                        </p:tav>
                                        <p:tav tm="100000">
                                          <p:val>
                                            <p:strVal val="ppt_w+.3"/>
                                          </p:val>
                                        </p:tav>
                                      </p:tavLst>
                                    </p:anim>
                                    <p:anim calcmode="lin" valueType="num">
                                      <p:cBhvr>
                                        <p:cTn id="60" dur="1000"/>
                                        <p:tgtEl>
                                          <p:spTgt spid="2059"/>
                                        </p:tgtEl>
                                        <p:attrNameLst>
                                          <p:attrName>ppt_h</p:attrName>
                                        </p:attrNameLst>
                                      </p:cBhvr>
                                      <p:tavLst>
                                        <p:tav tm="0">
                                          <p:val>
                                            <p:strVal val="ppt_h"/>
                                          </p:val>
                                        </p:tav>
                                        <p:tav tm="100000">
                                          <p:val>
                                            <p:strVal val="ppt_h"/>
                                          </p:val>
                                        </p:tav>
                                      </p:tavLst>
                                    </p:anim>
                                    <p:animEffect transition="out" filter="fade">
                                      <p:cBhvr>
                                        <p:cTn id="61" dur="1000"/>
                                        <p:tgtEl>
                                          <p:spTgt spid="2059"/>
                                        </p:tgtEl>
                                      </p:cBhvr>
                                    </p:animEffect>
                                    <p:set>
                                      <p:cBhvr>
                                        <p:cTn id="62" dur="1" fill="hold">
                                          <p:stCondLst>
                                            <p:cond delay="999"/>
                                          </p:stCondLst>
                                        </p:cTn>
                                        <p:tgtEl>
                                          <p:spTgt spid="205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Basic Rules for Presentations</a:t>
            </a:r>
            <a:endParaRPr lang="en-GB" dirty="0"/>
          </a:p>
        </p:txBody>
      </p:sp>
      <p:sp>
        <p:nvSpPr>
          <p:cNvPr id="19459" name="Content Placeholder 2"/>
          <p:cNvSpPr>
            <a:spLocks noGrp="1"/>
          </p:cNvSpPr>
          <p:nvPr>
            <p:ph sz="half" idx="1"/>
          </p:nvPr>
        </p:nvSpPr>
        <p:spPr>
          <a:xfrm>
            <a:off x="593725" y="2193925"/>
            <a:ext cx="4265613" cy="4070350"/>
          </a:xfrm>
        </p:spPr>
        <p:txBody>
          <a:bodyPr/>
          <a:lstStyle/>
          <a:p>
            <a:pPr eaLnBrk="1" hangingPunct="1">
              <a:lnSpc>
                <a:spcPct val="100000"/>
              </a:lnSpc>
            </a:pPr>
            <a:r>
              <a:rPr lang="en-US" altLang="en-US" sz="2400" smtClean="0"/>
              <a:t>Don’t try to dazzle the audience with graphics or style…but with the information</a:t>
            </a:r>
          </a:p>
          <a:p>
            <a:pPr eaLnBrk="1" hangingPunct="1">
              <a:lnSpc>
                <a:spcPct val="100000"/>
              </a:lnSpc>
            </a:pPr>
            <a:r>
              <a:rPr lang="en-US" altLang="en-US" sz="2400" smtClean="0"/>
              <a:t>The medium is not the message</a:t>
            </a:r>
          </a:p>
          <a:p>
            <a:pPr eaLnBrk="1" hangingPunct="1">
              <a:lnSpc>
                <a:spcPct val="100000"/>
              </a:lnSpc>
            </a:pPr>
            <a:r>
              <a:rPr lang="en-US" altLang="en-US" sz="2400" smtClean="0"/>
              <a:t>The information is the message</a:t>
            </a:r>
            <a:endParaRPr lang="en-GB" altLang="en-US" sz="2400" smtClean="0"/>
          </a:p>
        </p:txBody>
      </p:sp>
      <p:sp>
        <p:nvSpPr>
          <p:cNvPr id="6" name="Footer Placeholder 5"/>
          <p:cNvSpPr>
            <a:spLocks noGrp="1"/>
          </p:cNvSpPr>
          <p:nvPr>
            <p:ph type="ftr" sz="quarter" idx="11"/>
          </p:nvPr>
        </p:nvSpPr>
        <p:spPr/>
        <p:txBody>
          <a:bodyPr/>
          <a:lstStyle/>
          <a:p>
            <a:pPr>
              <a:defRPr/>
            </a:pPr>
            <a:r>
              <a:rPr lang="en-GB" smtClean="0"/>
              <a:t>© Julie Mayers @ Glyndŵr University</a:t>
            </a:r>
            <a:endParaRPr lang="en-GB"/>
          </a:p>
        </p:txBody>
      </p:sp>
      <p:pic>
        <p:nvPicPr>
          <p:cNvPr id="19463" name="Picture 4" descr="C:\WINDOWS\Application Data\Microsoft\Media Catalog\Downloaded Clips\cl0\AN01799_.wmf"/>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4859338" y="2333625"/>
            <a:ext cx="3841750" cy="3744913"/>
          </a:xfrm>
          <a:noFill/>
        </p:spPr>
      </p:pic>
      <p:sp>
        <p:nvSpPr>
          <p:cNvPr id="3" name="Slide Number Placeholder 2"/>
          <p:cNvSpPr>
            <a:spLocks noGrp="1"/>
          </p:cNvSpPr>
          <p:nvPr>
            <p:ph type="sldNum" sz="quarter" idx="12"/>
          </p:nvPr>
        </p:nvSpPr>
        <p:spPr/>
        <p:txBody>
          <a:bodyPr/>
          <a:lstStyle/>
          <a:p>
            <a:pPr>
              <a:defRPr/>
            </a:pPr>
            <a:fld id="{460A42D2-CC84-4FCC-A746-7C5DAFCB5666}" type="slidenum">
              <a:rPr lang="en-GB" smtClean="0"/>
              <a:pPr>
                <a:defRPr/>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Basic Rules for Presentations</a:t>
            </a:r>
            <a:endParaRPr lang="en-GB" dirty="0"/>
          </a:p>
        </p:txBody>
      </p:sp>
      <p:sp>
        <p:nvSpPr>
          <p:cNvPr id="3" name="Content Placeholder 2"/>
          <p:cNvSpPr>
            <a:spLocks noGrp="1"/>
          </p:cNvSpPr>
          <p:nvPr>
            <p:ph idx="1"/>
          </p:nvPr>
        </p:nvSpPr>
        <p:spPr/>
        <p:txBody>
          <a:bodyPr rtlCol="0"/>
          <a:lstStyle/>
          <a:p>
            <a:pPr eaLnBrk="1" fontAlgn="auto" hangingPunct="1">
              <a:spcAft>
                <a:spcPts val="0"/>
              </a:spcAft>
              <a:buFont typeface="Arial" panose="020B0604020202020204" pitchFamily="34" charset="0"/>
              <a:buNone/>
              <a:defRPr/>
            </a:pPr>
            <a:r>
              <a:rPr lang="en-US" dirty="0"/>
              <a:t>Balance</a:t>
            </a:r>
          </a:p>
          <a:p>
            <a:pPr eaLnBrk="1" fontAlgn="auto" hangingPunct="1">
              <a:spcAft>
                <a:spcPts val="0"/>
              </a:spcAft>
              <a:buFont typeface="Arial" panose="020B0604020202020204" pitchFamily="34" charset="0"/>
              <a:buNone/>
              <a:defRPr/>
            </a:pPr>
            <a:endParaRPr lang="en-US" dirty="0" smtClean="0"/>
          </a:p>
          <a:p>
            <a:pPr algn="ctr" eaLnBrk="1" fontAlgn="auto" hangingPunct="1">
              <a:spcAft>
                <a:spcPts val="0"/>
              </a:spcAft>
              <a:defRPr/>
            </a:pPr>
            <a:r>
              <a:rPr lang="en-US" dirty="0" smtClean="0"/>
              <a:t>Do </a:t>
            </a:r>
            <a:r>
              <a:rPr lang="en-US" dirty="0"/>
              <a:t>not center bullet points</a:t>
            </a:r>
          </a:p>
          <a:p>
            <a:pPr algn="ctr" eaLnBrk="1" fontAlgn="auto" hangingPunct="1">
              <a:spcAft>
                <a:spcPts val="0"/>
              </a:spcAft>
              <a:defRPr/>
            </a:pPr>
            <a:r>
              <a:rPr lang="en-US" dirty="0"/>
              <a:t>It makes the text ragged</a:t>
            </a:r>
          </a:p>
          <a:p>
            <a:pPr algn="ctr" eaLnBrk="1" fontAlgn="auto" hangingPunct="1">
              <a:spcAft>
                <a:spcPts val="0"/>
              </a:spcAft>
              <a:defRPr/>
            </a:pPr>
            <a:r>
              <a:rPr lang="en-US" dirty="0"/>
              <a:t>And hard to read and follow with your eyes</a:t>
            </a:r>
          </a:p>
          <a:p>
            <a:pPr marL="0" indent="0" eaLnBrk="1" fontAlgn="auto" hangingPunct="1">
              <a:spcAft>
                <a:spcPts val="0"/>
              </a:spcAft>
              <a:buFont typeface="Arial" panose="020B0604020202020204" pitchFamily="34" charset="0"/>
              <a:buNone/>
              <a:defRPr/>
            </a:pPr>
            <a:endParaRPr lang="en-US" dirty="0"/>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7" name="Slide Number Placeholder 6"/>
          <p:cNvSpPr>
            <a:spLocks noGrp="1"/>
          </p:cNvSpPr>
          <p:nvPr>
            <p:ph type="sldNum" sz="quarter" idx="12"/>
          </p:nvPr>
        </p:nvSpPr>
        <p:spPr/>
        <p:txBody>
          <a:bodyPr/>
          <a:lstStyle/>
          <a:p>
            <a:pPr>
              <a:defRPr/>
            </a:pPr>
            <a:fld id="{2155EA42-E6D4-41E9-984B-458849A7BECC}" type="slidenum">
              <a:rPr lang="en-GB" smtClean="0"/>
              <a:pPr>
                <a:defRPr/>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Basic Rules for Presentations</a:t>
            </a:r>
            <a:endParaRPr lang="en-GB" dirty="0"/>
          </a:p>
        </p:txBody>
      </p:sp>
      <p:sp>
        <p:nvSpPr>
          <p:cNvPr id="21507" name="Content Placeholder 2"/>
          <p:cNvSpPr>
            <a:spLocks noGrp="1"/>
          </p:cNvSpPr>
          <p:nvPr>
            <p:ph idx="1"/>
          </p:nvPr>
        </p:nvSpPr>
        <p:spPr/>
        <p:txBody>
          <a:bodyPr/>
          <a:lstStyle/>
          <a:p>
            <a:pPr eaLnBrk="1" hangingPunct="1">
              <a:buFont typeface="Arial" panose="020B0604020202020204" pitchFamily="34" charset="0"/>
              <a:buNone/>
            </a:pPr>
            <a:r>
              <a:rPr lang="en-US" altLang="en-US" smtClean="0"/>
              <a:t>Balance</a:t>
            </a:r>
          </a:p>
          <a:p>
            <a:pPr eaLnBrk="1" hangingPunct="1"/>
            <a:endParaRPr lang="en-US" altLang="en-US" smtClean="0"/>
          </a:p>
          <a:p>
            <a:pPr eaLnBrk="1" hangingPunct="1"/>
            <a:r>
              <a:rPr lang="en-US" altLang="en-US" smtClean="0"/>
              <a:t>Generally, left-justify bullets</a:t>
            </a:r>
          </a:p>
          <a:p>
            <a:pPr eaLnBrk="1" hangingPunct="1"/>
            <a:r>
              <a:rPr lang="en-US" altLang="en-US" smtClean="0"/>
              <a:t>This keeps things neat</a:t>
            </a:r>
          </a:p>
          <a:p>
            <a:pPr eaLnBrk="1" hangingPunct="1"/>
            <a:r>
              <a:rPr lang="en-US" altLang="en-US" smtClean="0"/>
              <a:t>and easy to follow</a:t>
            </a:r>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Basic Rules for Presentations</a:t>
            </a:r>
            <a:endParaRPr lang="en-GB" dirty="0"/>
          </a:p>
        </p:txBody>
      </p:sp>
      <p:sp>
        <p:nvSpPr>
          <p:cNvPr id="22531" name="Content Placeholder 2"/>
          <p:cNvSpPr>
            <a:spLocks noGrp="1"/>
          </p:cNvSpPr>
          <p:nvPr>
            <p:ph idx="1"/>
          </p:nvPr>
        </p:nvSpPr>
        <p:spPr/>
        <p:txBody>
          <a:bodyPr/>
          <a:lstStyle/>
          <a:p>
            <a:pPr eaLnBrk="1" hangingPunct="1">
              <a:buFont typeface="Arial" panose="020B0604020202020204" pitchFamily="34" charset="0"/>
              <a:buNone/>
            </a:pPr>
            <a:r>
              <a:rPr lang="en-US" altLang="en-US" smtClean="0"/>
              <a:t>Balance</a:t>
            </a:r>
          </a:p>
          <a:p>
            <a:pPr eaLnBrk="1" hangingPunct="1"/>
            <a:endParaRPr lang="en-US" altLang="en-US" smtClean="0"/>
          </a:p>
          <a:p>
            <a:pPr eaLnBrk="1" hangingPunct="1"/>
            <a:endParaRPr lang="en-US" altLang="en-US" smtClean="0"/>
          </a:p>
          <a:p>
            <a:pPr eaLnBrk="1" hangingPunct="1"/>
            <a:endParaRPr lang="en-US" altLang="en-US" smtClean="0"/>
          </a:p>
          <a:p>
            <a:pPr eaLnBrk="1" hangingPunct="1"/>
            <a:endParaRPr lang="en-US" altLang="en-US" smtClean="0"/>
          </a:p>
          <a:p>
            <a:pPr eaLnBrk="1" hangingPunct="1"/>
            <a:endParaRPr lang="en-US" altLang="en-US" smtClean="0"/>
          </a:p>
          <a:p>
            <a:pPr algn="ctr" eaLnBrk="1" hangingPunct="1">
              <a:buFont typeface="Arial" panose="020B0604020202020204" pitchFamily="34" charset="0"/>
              <a:buNone/>
            </a:pPr>
            <a:endParaRPr lang="en-US" altLang="en-US" smtClean="0"/>
          </a:p>
          <a:p>
            <a:pPr algn="ctr" eaLnBrk="1" hangingPunct="1">
              <a:buFont typeface="Arial" panose="020B0604020202020204" pitchFamily="34" charset="0"/>
              <a:buNone/>
            </a:pPr>
            <a:r>
              <a:rPr lang="en-US" altLang="en-US" smtClean="0"/>
              <a:t>Centered graphics leave little room for text</a:t>
            </a:r>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pic>
        <p:nvPicPr>
          <p:cNvPr id="22535" name="Picture 4" descr="C:\WINDOWS\Application Data\Microsoft\Media Catalog\Downloaded Clips\cl0\PE01789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87638" y="1976438"/>
            <a:ext cx="3768725" cy="346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Basic Rules for Presentations</a:t>
            </a:r>
            <a:endParaRPr lang="en-GB" dirty="0"/>
          </a:p>
        </p:txBody>
      </p:sp>
      <p:sp>
        <p:nvSpPr>
          <p:cNvPr id="8" name="Content Placeholder 7"/>
          <p:cNvSpPr>
            <a:spLocks noGrp="1"/>
          </p:cNvSpPr>
          <p:nvPr>
            <p:ph sz="half" idx="2"/>
          </p:nvPr>
        </p:nvSpPr>
        <p:spPr>
          <a:xfrm>
            <a:off x="4433888" y="2193925"/>
            <a:ext cx="4386262" cy="4070350"/>
          </a:xfrm>
        </p:spPr>
        <p:txBody>
          <a:bodyPr rtlCol="0">
            <a:noAutofit/>
          </a:bodyPr>
          <a:lstStyle/>
          <a:p>
            <a:pPr marL="448056" indent="-384048" eaLnBrk="1" fontAlgn="auto" hangingPunct="1">
              <a:lnSpc>
                <a:spcPct val="100000"/>
              </a:lnSpc>
              <a:spcAft>
                <a:spcPts val="0"/>
              </a:spcAft>
              <a:buFont typeface="Arial" panose="020B0604020202020204" pitchFamily="34" charset="0"/>
              <a:buNone/>
              <a:defRPr/>
            </a:pPr>
            <a:r>
              <a:rPr lang="en-US" sz="2400" dirty="0"/>
              <a:t>Balance</a:t>
            </a:r>
          </a:p>
          <a:p>
            <a:pPr marL="406908" indent="-342900" eaLnBrk="1" fontAlgn="auto" hangingPunct="1">
              <a:lnSpc>
                <a:spcPct val="100000"/>
              </a:lnSpc>
              <a:spcAft>
                <a:spcPts val="0"/>
              </a:spcAft>
              <a:defRPr/>
            </a:pPr>
            <a:r>
              <a:rPr lang="en-US" sz="2400" dirty="0"/>
              <a:t>Place graphics off-center</a:t>
            </a:r>
          </a:p>
          <a:p>
            <a:pPr marL="406908" indent="-342900" eaLnBrk="1" fontAlgn="auto" hangingPunct="1">
              <a:lnSpc>
                <a:spcPct val="100000"/>
              </a:lnSpc>
              <a:spcAft>
                <a:spcPts val="0"/>
              </a:spcAft>
              <a:defRPr/>
            </a:pPr>
            <a:r>
              <a:rPr lang="en-US" sz="2400" dirty="0"/>
              <a:t>More room for text</a:t>
            </a:r>
          </a:p>
          <a:p>
            <a:pPr marL="406908" indent="-342900" eaLnBrk="1" fontAlgn="auto" hangingPunct="1">
              <a:lnSpc>
                <a:spcPct val="100000"/>
              </a:lnSpc>
              <a:spcAft>
                <a:spcPts val="0"/>
              </a:spcAft>
              <a:defRPr/>
            </a:pPr>
            <a:r>
              <a:rPr lang="en-US" sz="2400" dirty="0"/>
              <a:t>Better balance</a:t>
            </a:r>
          </a:p>
          <a:p>
            <a:pPr marL="406908" indent="-342900" eaLnBrk="1" fontAlgn="auto" hangingPunct="1">
              <a:lnSpc>
                <a:spcPct val="100000"/>
              </a:lnSpc>
              <a:spcAft>
                <a:spcPts val="0"/>
              </a:spcAft>
              <a:defRPr/>
            </a:pPr>
            <a:r>
              <a:rPr lang="en-US" sz="2400" dirty="0"/>
              <a:t>More pleasing to the eye</a:t>
            </a:r>
          </a:p>
          <a:p>
            <a:pPr marL="406908" indent="-342900" eaLnBrk="1" fontAlgn="auto" hangingPunct="1">
              <a:lnSpc>
                <a:spcPct val="100000"/>
              </a:lnSpc>
              <a:spcAft>
                <a:spcPts val="0"/>
              </a:spcAft>
              <a:defRPr/>
            </a:pPr>
            <a:r>
              <a:rPr lang="en-US" sz="2400" dirty="0"/>
              <a:t>Left placement leads the eye to the </a:t>
            </a:r>
            <a:r>
              <a:rPr lang="en-US" sz="2400" dirty="0" smtClean="0"/>
              <a:t>text</a:t>
            </a:r>
            <a:endParaRPr lang="en-US" sz="2400" dirty="0"/>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pic>
        <p:nvPicPr>
          <p:cNvPr id="23559" name="Picture 4" descr="C:\WINDOWS\Application Data\Microsoft\Media Catalog\Downloaded Clips\cl0\PE01789_.wmf"/>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665163" y="2336800"/>
            <a:ext cx="3768725" cy="3468688"/>
          </a:xfrm>
          <a:noFill/>
        </p:spPr>
      </p:pic>
      <p:sp>
        <p:nvSpPr>
          <p:cNvPr id="3" name="Slide Number Placeholder 2"/>
          <p:cNvSpPr>
            <a:spLocks noGrp="1"/>
          </p:cNvSpPr>
          <p:nvPr>
            <p:ph type="sldNum" sz="quarter" idx="12"/>
          </p:nvPr>
        </p:nvSpPr>
        <p:spPr/>
        <p:txBody>
          <a:bodyPr/>
          <a:lstStyle/>
          <a:p>
            <a:pPr>
              <a:defRPr/>
            </a:pPr>
            <a:fld id="{460A42D2-CC84-4FCC-A746-7C5DAFCB5666}" type="slidenum">
              <a:rPr lang="en-GB" smtClean="0"/>
              <a:pPr>
                <a:defRPr/>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Use Restraint With Fonts</a:t>
            </a:r>
            <a:endParaRPr lang="en-GB" dirty="0"/>
          </a:p>
        </p:txBody>
      </p:sp>
      <p:sp>
        <p:nvSpPr>
          <p:cNvPr id="24579" name="Content Placeholder 2"/>
          <p:cNvSpPr>
            <a:spLocks noGrp="1"/>
          </p:cNvSpPr>
          <p:nvPr>
            <p:ph idx="1"/>
          </p:nvPr>
        </p:nvSpPr>
        <p:spPr/>
        <p:txBody>
          <a:bodyPr/>
          <a:lstStyle/>
          <a:p>
            <a:pPr eaLnBrk="1" hangingPunct="1"/>
            <a:r>
              <a:rPr lang="en-US" altLang="en-US" smtClean="0">
                <a:latin typeface="Times New Roman" panose="02020603050405020304" pitchFamily="18" charset="0"/>
                <a:cs typeface="Times New Roman" panose="02020603050405020304" pitchFamily="18" charset="0"/>
              </a:rPr>
              <a:t>Employ only a few, stick to familiar fonts</a:t>
            </a:r>
          </a:p>
          <a:p>
            <a:pPr eaLnBrk="1" hangingPunct="1"/>
            <a:r>
              <a:rPr lang="en-US" altLang="en-US" smtClean="0">
                <a:latin typeface="Bradley Hand ITC" panose="03070402050302030203" pitchFamily="66" charset="0"/>
                <a:cs typeface="Times New Roman" panose="02020603050405020304" pitchFamily="18" charset="0"/>
              </a:rPr>
              <a:t>Stay away from gimmicky fonts unless for a theme</a:t>
            </a:r>
          </a:p>
          <a:p>
            <a:pPr eaLnBrk="1" hangingPunct="1"/>
            <a:r>
              <a:rPr lang="en-US" altLang="en-US" sz="5400" smtClean="0"/>
              <a:t>Keep</a:t>
            </a:r>
            <a:r>
              <a:rPr lang="en-US" altLang="en-US" sz="4400" smtClean="0"/>
              <a:t> </a:t>
            </a:r>
            <a:r>
              <a:rPr lang="en-US" altLang="en-US" sz="3600" smtClean="0"/>
              <a:t>type </a:t>
            </a:r>
            <a:r>
              <a:rPr lang="en-US" altLang="en-US" sz="2000" smtClean="0"/>
              <a:t>sizes </a:t>
            </a:r>
            <a:r>
              <a:rPr lang="en-US" altLang="en-US" sz="3600" smtClean="0"/>
              <a:t>consistent</a:t>
            </a:r>
            <a:endParaRPr lang="en-US" altLang="en-US" smtClean="0"/>
          </a:p>
          <a:p>
            <a:pPr eaLnBrk="1" hangingPunct="1"/>
            <a:r>
              <a:rPr lang="en-US" altLang="en-US" smtClean="0"/>
              <a:t>DON’T USE ALL CAPS – too hard to read</a:t>
            </a:r>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Choose Fonts Wisely</a:t>
            </a:r>
            <a:endParaRPr lang="en-GB" dirty="0"/>
          </a:p>
        </p:txBody>
      </p:sp>
      <p:sp>
        <p:nvSpPr>
          <p:cNvPr id="25603" name="Content Placeholder 2"/>
          <p:cNvSpPr>
            <a:spLocks noGrp="1"/>
          </p:cNvSpPr>
          <p:nvPr>
            <p:ph idx="1"/>
          </p:nvPr>
        </p:nvSpPr>
        <p:spPr/>
        <p:txBody>
          <a:bodyPr/>
          <a:lstStyle/>
          <a:p>
            <a:pPr eaLnBrk="1" hangingPunct="1"/>
            <a:r>
              <a:rPr lang="en-US" altLang="en-US" i="1" smtClean="0"/>
              <a:t>Italics are more difficult to read</a:t>
            </a:r>
            <a:endParaRPr lang="en-US" altLang="en-US" smtClean="0"/>
          </a:p>
          <a:p>
            <a:pPr eaLnBrk="1" hangingPunct="1"/>
            <a:r>
              <a:rPr lang="en-US" altLang="en-US" smtClean="0"/>
              <a:t>Use </a:t>
            </a:r>
            <a:r>
              <a:rPr lang="en-US" altLang="en-US" b="1" smtClean="0"/>
              <a:t>bold</a:t>
            </a:r>
            <a:r>
              <a:rPr lang="en-US" altLang="en-US" smtClean="0"/>
              <a:t> when you want some words to stand out</a:t>
            </a:r>
          </a:p>
          <a:p>
            <a:pPr eaLnBrk="1" hangingPunct="1"/>
            <a:r>
              <a:rPr lang="en-US" altLang="en-US" smtClean="0"/>
              <a:t>Font size</a:t>
            </a:r>
          </a:p>
          <a:p>
            <a:pPr lvl="1" eaLnBrk="1" hangingPunct="1"/>
            <a:r>
              <a:rPr lang="en-US" altLang="en-US" sz="1800" smtClean="0"/>
              <a:t>Easy to read (18 pt)</a:t>
            </a:r>
          </a:p>
          <a:p>
            <a:pPr lvl="1" eaLnBrk="1" hangingPunct="1"/>
            <a:r>
              <a:rPr lang="en-US" altLang="en-US" smtClean="0"/>
              <a:t>Easy to read (24 pt)</a:t>
            </a:r>
          </a:p>
          <a:p>
            <a:pPr lvl="1" eaLnBrk="1" hangingPunct="1"/>
            <a:r>
              <a:rPr lang="en-US" altLang="en-US" sz="3200" smtClean="0"/>
              <a:t>Easy to read (32 pt)</a:t>
            </a:r>
          </a:p>
          <a:p>
            <a:pPr lvl="1" eaLnBrk="1" hangingPunct="1"/>
            <a:r>
              <a:rPr lang="en-US" altLang="en-US" sz="4800" smtClean="0"/>
              <a:t>Easy to read (48 pt)</a:t>
            </a:r>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Avoid Text Overload</a:t>
            </a:r>
            <a:endParaRPr lang="en-GB" dirty="0"/>
          </a:p>
        </p:txBody>
      </p:sp>
      <p:sp>
        <p:nvSpPr>
          <p:cNvPr id="26627" name="Content Placeholder 2"/>
          <p:cNvSpPr>
            <a:spLocks noGrp="1"/>
          </p:cNvSpPr>
          <p:nvPr>
            <p:ph idx="1"/>
          </p:nvPr>
        </p:nvSpPr>
        <p:spPr/>
        <p:txBody>
          <a:bodyPr/>
          <a:lstStyle/>
          <a:p>
            <a:pPr marL="0" indent="0" eaLnBrk="1" hangingPunct="1">
              <a:buFont typeface="Arial" panose="020B0604020202020204" pitchFamily="34" charset="0"/>
              <a:buNone/>
            </a:pPr>
            <a:r>
              <a:rPr lang="en-US" altLang="en-US" smtClean="0"/>
              <a:t>Having too much text on the screen can defeat the purpose of using PowerPoint. The slides begin to look like a jumble of text, making slides difficult to read and unrecognizable from each other. People will either try to read everything or copy everything down or they will lose interest. List only the key points. If you have more info to include use more slides or create handouts</a:t>
            </a:r>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Basic Presentation Mistakes</a:t>
            </a:r>
            <a:endParaRPr lang="en-GB" dirty="0"/>
          </a:p>
        </p:txBody>
      </p:sp>
      <p:sp>
        <p:nvSpPr>
          <p:cNvPr id="27651" name="Content Placeholder 2"/>
          <p:cNvSpPr>
            <a:spLocks noGrp="1"/>
          </p:cNvSpPr>
          <p:nvPr>
            <p:ph idx="1"/>
          </p:nvPr>
        </p:nvSpPr>
        <p:spPr/>
        <p:txBody>
          <a:bodyPr/>
          <a:lstStyle/>
          <a:p>
            <a:pPr eaLnBrk="1" hangingPunct="1">
              <a:spcBef>
                <a:spcPct val="50000"/>
              </a:spcBef>
            </a:pPr>
            <a:r>
              <a:rPr lang="en-US" altLang="en-US" smtClean="0"/>
              <a:t>Too much information</a:t>
            </a:r>
          </a:p>
          <a:p>
            <a:pPr eaLnBrk="1" hangingPunct="1">
              <a:spcBef>
                <a:spcPct val="50000"/>
              </a:spcBef>
            </a:pPr>
            <a:r>
              <a:rPr lang="en-US" altLang="en-US" smtClean="0"/>
              <a:t>Reader gets distracted </a:t>
            </a:r>
          </a:p>
          <a:p>
            <a:pPr eaLnBrk="1" hangingPunct="1">
              <a:spcBef>
                <a:spcPct val="50000"/>
              </a:spcBef>
            </a:pPr>
            <a:r>
              <a:rPr lang="en-US" altLang="en-US" smtClean="0"/>
              <a:t>Audiences are much more receptive to the spoken word</a:t>
            </a:r>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Basic Rules</a:t>
            </a:r>
            <a:endParaRPr lang="en-GB" dirty="0"/>
          </a:p>
        </p:txBody>
      </p:sp>
      <p:sp>
        <p:nvSpPr>
          <p:cNvPr id="28675" name="Content Placeholder 2"/>
          <p:cNvSpPr>
            <a:spLocks noGrp="1"/>
          </p:cNvSpPr>
          <p:nvPr>
            <p:ph idx="1"/>
          </p:nvPr>
        </p:nvSpPr>
        <p:spPr/>
        <p:txBody>
          <a:bodyPr/>
          <a:lstStyle/>
          <a:p>
            <a:pPr eaLnBrk="1" hangingPunct="1"/>
            <a:r>
              <a:rPr lang="en-US" altLang="en-US" smtClean="0"/>
              <a:t>Keep it simple</a:t>
            </a:r>
          </a:p>
          <a:p>
            <a:pPr eaLnBrk="1" hangingPunct="1"/>
            <a:r>
              <a:rPr lang="en-US" altLang="en-US" smtClean="0"/>
              <a:t>Make bulleted points easy to read</a:t>
            </a:r>
          </a:p>
          <a:p>
            <a:pPr eaLnBrk="1" hangingPunct="1"/>
            <a:r>
              <a:rPr lang="en-US" altLang="en-US" smtClean="0"/>
              <a:t>Keep text easy to understand</a:t>
            </a:r>
          </a:p>
          <a:p>
            <a:pPr eaLnBrk="1" hangingPunct="1"/>
            <a:r>
              <a:rPr lang="en-US" altLang="en-US" smtClean="0"/>
              <a:t>Use concise wording</a:t>
            </a:r>
          </a:p>
          <a:p>
            <a:pPr eaLnBrk="1" hangingPunct="1"/>
            <a:r>
              <a:rPr lang="en-US" altLang="en-US" smtClean="0"/>
              <a:t>Bullets are focal points</a:t>
            </a:r>
          </a:p>
          <a:p>
            <a:pPr eaLnBrk="1" hangingPunct="1"/>
            <a:r>
              <a:rPr lang="en-US" altLang="en-US" smtClean="0"/>
              <a:t>Presenter provides elaboration</a:t>
            </a:r>
          </a:p>
          <a:p>
            <a:pPr eaLnBrk="1" hangingPunct="1"/>
            <a:r>
              <a:rPr lang="en-US" altLang="en-US" smtClean="0"/>
              <a:t>Keep font size large</a:t>
            </a:r>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GB" dirty="0">
                <a:solidFill>
                  <a:schemeClr val="accent1">
                    <a:tint val="83000"/>
                    <a:satMod val="150000"/>
                  </a:schemeClr>
                </a:solidFill>
              </a:rPr>
              <a:t>What is a Presentation?</a:t>
            </a:r>
            <a:endParaRPr lang="en-GB" dirty="0"/>
          </a:p>
        </p:txBody>
      </p:sp>
      <p:sp>
        <p:nvSpPr>
          <p:cNvPr id="3" name="Content Placeholder 2"/>
          <p:cNvSpPr>
            <a:spLocks noGrp="1"/>
          </p:cNvSpPr>
          <p:nvPr>
            <p:ph idx="1"/>
          </p:nvPr>
        </p:nvSpPr>
        <p:spPr/>
        <p:txBody>
          <a:bodyPr rtlCol="0"/>
          <a:lstStyle/>
          <a:p>
            <a:pPr eaLnBrk="1" fontAlgn="auto" hangingPunct="1">
              <a:spcAft>
                <a:spcPts val="0"/>
              </a:spcAft>
              <a:defRPr/>
            </a:pPr>
            <a:r>
              <a:rPr lang="en-GB" dirty="0"/>
              <a:t>The process of presenting the content of a topic to an </a:t>
            </a:r>
            <a:r>
              <a:rPr lang="en-GB" dirty="0" smtClean="0"/>
              <a:t>audience</a:t>
            </a:r>
            <a:endParaRPr lang="en-GB" dirty="0"/>
          </a:p>
          <a:p>
            <a:pPr marL="0" indent="0" eaLnBrk="1" fontAlgn="auto" hangingPunct="1">
              <a:spcAft>
                <a:spcPts val="0"/>
              </a:spcAft>
              <a:buFont typeface="Arial" panose="020B0604020202020204" pitchFamily="34" charset="0"/>
              <a:buNone/>
              <a:defRPr/>
            </a:pPr>
            <a:endParaRPr lang="en-GB" dirty="0"/>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7" name="Slide Number Placeholder 6"/>
          <p:cNvSpPr>
            <a:spLocks noGrp="1"/>
          </p:cNvSpPr>
          <p:nvPr>
            <p:ph type="sldNum" sz="quarter" idx="12"/>
          </p:nvPr>
        </p:nvSpPr>
        <p:spPr/>
        <p:txBody>
          <a:bodyPr/>
          <a:lstStyle/>
          <a:p>
            <a:pPr>
              <a:defRPr/>
            </a:pPr>
            <a:fld id="{2155EA42-E6D4-41E9-984B-458849A7BECC}" type="slidenum">
              <a:rPr lang="en-GB" smtClean="0"/>
              <a:pPr>
                <a:defRPr/>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Basic Power Point Guidelines</a:t>
            </a:r>
            <a:endParaRPr lang="en-GB" dirty="0"/>
          </a:p>
        </p:txBody>
      </p:sp>
      <p:sp>
        <p:nvSpPr>
          <p:cNvPr id="29699" name="Content Placeholder 2"/>
          <p:cNvSpPr>
            <a:spLocks noGrp="1"/>
          </p:cNvSpPr>
          <p:nvPr>
            <p:ph idx="1"/>
          </p:nvPr>
        </p:nvSpPr>
        <p:spPr/>
        <p:txBody>
          <a:bodyPr/>
          <a:lstStyle/>
          <a:p>
            <a:pPr eaLnBrk="1" hangingPunct="1"/>
            <a:r>
              <a:rPr lang="en-US" altLang="en-US" smtClean="0"/>
              <a:t>Builds the presentation… don’t give them too much info at once</a:t>
            </a:r>
          </a:p>
          <a:p>
            <a:pPr eaLnBrk="1" hangingPunct="1"/>
            <a:r>
              <a:rPr lang="en-US" altLang="en-US" smtClean="0"/>
              <a:t>Stick with the same transition</a:t>
            </a:r>
          </a:p>
          <a:p>
            <a:pPr eaLnBrk="1" hangingPunct="1"/>
            <a:r>
              <a:rPr lang="en-US" altLang="en-US" smtClean="0"/>
              <a:t>Be creative but leave some colour choices to professionals</a:t>
            </a:r>
          </a:p>
          <a:p>
            <a:pPr eaLnBrk="1" hangingPunct="1"/>
            <a:r>
              <a:rPr lang="en-US" altLang="en-US" smtClean="0"/>
              <a:t>Six words per line</a:t>
            </a:r>
          </a:p>
          <a:p>
            <a:pPr eaLnBrk="1" hangingPunct="1"/>
            <a:r>
              <a:rPr lang="en-US" altLang="en-US" smtClean="0"/>
              <a:t>Six lines per page</a:t>
            </a:r>
            <a:endParaRPr lang="en-GB" altLang="en-US" smtClean="0"/>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20</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Choosing a Color Scheme</a:t>
            </a:r>
            <a:endParaRPr lang="en-GB" dirty="0"/>
          </a:p>
        </p:txBody>
      </p:sp>
      <p:sp>
        <p:nvSpPr>
          <p:cNvPr id="30723" name="Content Placeholder 2"/>
          <p:cNvSpPr>
            <a:spLocks noGrp="1"/>
          </p:cNvSpPr>
          <p:nvPr>
            <p:ph idx="1"/>
          </p:nvPr>
        </p:nvSpPr>
        <p:spPr/>
        <p:txBody>
          <a:bodyPr/>
          <a:lstStyle/>
          <a:p>
            <a:pPr eaLnBrk="1" hangingPunct="1"/>
            <a:r>
              <a:rPr lang="en-US" altLang="en-US" smtClean="0"/>
              <a:t>Stick with power point defaults.</a:t>
            </a:r>
          </a:p>
          <a:p>
            <a:pPr eaLnBrk="1" hangingPunct="1"/>
            <a:r>
              <a:rPr lang="en-US" altLang="en-US" smtClean="0"/>
              <a:t>What may look good on your computer may be unreadable in the classroom.</a:t>
            </a:r>
          </a:p>
          <a:p>
            <a:pPr eaLnBrk="1" hangingPunct="1"/>
            <a:r>
              <a:rPr lang="en-US" altLang="en-US" smtClean="0"/>
              <a:t>Remember to use strong, contrasting colours</a:t>
            </a:r>
          </a:p>
          <a:p>
            <a:pPr eaLnBrk="1" hangingPunct="1"/>
            <a:endParaRPr lang="en-GB" altLang="en-US" smtClean="0"/>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pic>
        <p:nvPicPr>
          <p:cNvPr id="30727" name="Picture 5" descr="C:\WINDOWS\Application Data\Microsoft\Media Catalog\Downloaded Clips\cl5c\j023216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67063" y="4343400"/>
            <a:ext cx="2809875"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Use Contrasting Colors</a:t>
            </a:r>
            <a:endParaRPr lang="en-GB" dirty="0"/>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7" name="TextBox 6"/>
          <p:cNvSpPr txBox="1"/>
          <p:nvPr/>
        </p:nvSpPr>
        <p:spPr>
          <a:xfrm>
            <a:off x="1187450" y="2492375"/>
            <a:ext cx="6480175" cy="1116013"/>
          </a:xfrm>
          <a:prstGeom prst="rect">
            <a:avLst/>
          </a:prstGeom>
          <a:solidFill>
            <a:schemeClr val="tx2">
              <a:lumMod val="25000"/>
            </a:schemeClr>
          </a:solidFill>
        </p:spPr>
        <p:txBody>
          <a:bodyPr>
            <a:spAutoFit/>
          </a:bodyPr>
          <a:lstStyle/>
          <a:p>
            <a:pPr eaLnBrk="1" fontAlgn="auto" hangingPunct="1">
              <a:spcBef>
                <a:spcPts val="0"/>
              </a:spcBef>
              <a:spcAft>
                <a:spcPts val="0"/>
              </a:spcAft>
              <a:defRPr/>
            </a:pPr>
            <a:r>
              <a:rPr lang="en-GB" sz="3200" dirty="0">
                <a:solidFill>
                  <a:schemeClr val="accent4"/>
                </a:solidFill>
                <a:latin typeface="+mn-lt"/>
              </a:rPr>
              <a:t>Light colours on dark background</a:t>
            </a:r>
          </a:p>
        </p:txBody>
      </p:sp>
      <p:sp>
        <p:nvSpPr>
          <p:cNvPr id="8" name="TextBox 7"/>
          <p:cNvSpPr txBox="1"/>
          <p:nvPr/>
        </p:nvSpPr>
        <p:spPr>
          <a:xfrm>
            <a:off x="1187450" y="4292600"/>
            <a:ext cx="6480175" cy="1116013"/>
          </a:xfrm>
          <a:prstGeom prst="rect">
            <a:avLst/>
          </a:prstGeom>
          <a:solidFill>
            <a:schemeClr val="tx2">
              <a:lumMod val="90000"/>
            </a:schemeClr>
          </a:solidFill>
        </p:spPr>
        <p:txBody>
          <a:bodyPr>
            <a:spAutoFit/>
          </a:bodyPr>
          <a:lstStyle/>
          <a:p>
            <a:pPr eaLnBrk="1" fontAlgn="auto" hangingPunct="1">
              <a:spcBef>
                <a:spcPts val="0"/>
              </a:spcBef>
              <a:spcAft>
                <a:spcPts val="0"/>
              </a:spcAft>
              <a:defRPr/>
            </a:pPr>
            <a:r>
              <a:rPr lang="en-GB" sz="3200" dirty="0">
                <a:solidFill>
                  <a:schemeClr val="tx2">
                    <a:lumMod val="10000"/>
                  </a:schemeClr>
                </a:solidFill>
                <a:latin typeface="+mn-lt"/>
              </a:rPr>
              <a:t>Dark colours on light background</a:t>
            </a:r>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22</a:t>
            </a:fld>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Clip Art &amp; Graphics</a:t>
            </a:r>
            <a:endParaRPr lang="en-GB" dirty="0"/>
          </a:p>
        </p:txBody>
      </p:sp>
      <p:sp>
        <p:nvSpPr>
          <p:cNvPr id="32771" name="Content Placeholder 2"/>
          <p:cNvSpPr>
            <a:spLocks noGrp="1"/>
          </p:cNvSpPr>
          <p:nvPr>
            <p:ph sz="half" idx="1"/>
          </p:nvPr>
        </p:nvSpPr>
        <p:spPr>
          <a:xfrm>
            <a:off x="593725" y="2193925"/>
            <a:ext cx="3911600" cy="4070350"/>
          </a:xfrm>
        </p:spPr>
        <p:txBody>
          <a:bodyPr/>
          <a:lstStyle/>
          <a:p>
            <a:pPr eaLnBrk="1" hangingPunct="1">
              <a:lnSpc>
                <a:spcPct val="100000"/>
              </a:lnSpc>
            </a:pPr>
            <a:r>
              <a:rPr lang="en-US" altLang="en-US" sz="2400" smtClean="0"/>
              <a:t>A few excellent graphics are better than many poor ones </a:t>
            </a:r>
          </a:p>
          <a:p>
            <a:pPr eaLnBrk="1" hangingPunct="1">
              <a:lnSpc>
                <a:spcPct val="100000"/>
              </a:lnSpc>
            </a:pPr>
            <a:r>
              <a:rPr lang="en-US" altLang="en-US" sz="2400" smtClean="0"/>
              <a:t>Photographs can be powerful</a:t>
            </a:r>
          </a:p>
          <a:p>
            <a:pPr eaLnBrk="1" hangingPunct="1">
              <a:lnSpc>
                <a:spcPct val="100000"/>
              </a:lnSpc>
            </a:pPr>
            <a:r>
              <a:rPr lang="en-US" altLang="en-US" sz="2400" smtClean="0"/>
              <a:t>Use sparingly!</a:t>
            </a:r>
          </a:p>
        </p:txBody>
      </p:sp>
      <p:sp>
        <p:nvSpPr>
          <p:cNvPr id="6" name="Footer Placeholder 5"/>
          <p:cNvSpPr>
            <a:spLocks noGrp="1"/>
          </p:cNvSpPr>
          <p:nvPr>
            <p:ph type="ftr" sz="quarter" idx="11"/>
          </p:nvPr>
        </p:nvSpPr>
        <p:spPr/>
        <p:txBody>
          <a:bodyPr/>
          <a:lstStyle/>
          <a:p>
            <a:pPr>
              <a:defRPr/>
            </a:pPr>
            <a:r>
              <a:rPr lang="en-GB" smtClean="0"/>
              <a:t>© Julie Mayers @ Glyndŵr University</a:t>
            </a:r>
            <a:endParaRPr lang="en-GB"/>
          </a:p>
        </p:txBody>
      </p:sp>
      <p:pic>
        <p:nvPicPr>
          <p:cNvPr id="32775" name="Picture 6" descr="C:\My Documents\My Pictures\harbin.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445000" y="2193925"/>
            <a:ext cx="4251325" cy="3090863"/>
          </a:xfrm>
          <a:noFill/>
        </p:spPr>
      </p:pic>
      <p:sp>
        <p:nvSpPr>
          <p:cNvPr id="3" name="Slide Number Placeholder 2"/>
          <p:cNvSpPr>
            <a:spLocks noGrp="1"/>
          </p:cNvSpPr>
          <p:nvPr>
            <p:ph type="sldNum" sz="quarter" idx="12"/>
          </p:nvPr>
        </p:nvSpPr>
        <p:spPr/>
        <p:txBody>
          <a:bodyPr/>
          <a:lstStyle/>
          <a:p>
            <a:pPr>
              <a:defRPr/>
            </a:pPr>
            <a:fld id="{460A42D2-CC84-4FCC-A746-7C5DAFCB5666}" type="slidenum">
              <a:rPr lang="en-GB" smtClean="0"/>
              <a:pPr>
                <a:defRPr/>
              </a:pPr>
              <a:t>23</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GB" dirty="0">
                <a:solidFill>
                  <a:schemeClr val="accent1">
                    <a:tint val="83000"/>
                    <a:satMod val="150000"/>
                  </a:schemeClr>
                </a:solidFill>
              </a:rPr>
              <a:t>What is PowerPoint?</a:t>
            </a:r>
            <a:endParaRPr lang="en-GB" dirty="0"/>
          </a:p>
        </p:txBody>
      </p:sp>
      <p:sp>
        <p:nvSpPr>
          <p:cNvPr id="3" name="Content Placeholder 2"/>
          <p:cNvSpPr>
            <a:spLocks noGrp="1"/>
          </p:cNvSpPr>
          <p:nvPr>
            <p:ph idx="1"/>
          </p:nvPr>
        </p:nvSpPr>
        <p:spPr/>
        <p:txBody>
          <a:bodyPr rtlCol="0">
            <a:normAutofit lnSpcReduction="10000"/>
          </a:bodyPr>
          <a:lstStyle/>
          <a:p>
            <a:pPr eaLnBrk="1" fontAlgn="auto" hangingPunct="1">
              <a:lnSpc>
                <a:spcPct val="110000"/>
              </a:lnSpc>
              <a:spcAft>
                <a:spcPts val="0"/>
              </a:spcAft>
              <a:defRPr/>
            </a:pPr>
            <a:r>
              <a:rPr lang="en-GB" dirty="0"/>
              <a:t>It allows impressive presentations to be produced with ease</a:t>
            </a:r>
          </a:p>
          <a:p>
            <a:pPr eaLnBrk="1" fontAlgn="auto" hangingPunct="1">
              <a:lnSpc>
                <a:spcPct val="110000"/>
              </a:lnSpc>
              <a:spcAft>
                <a:spcPts val="0"/>
              </a:spcAft>
              <a:defRPr/>
            </a:pPr>
            <a:r>
              <a:rPr lang="en-GB" dirty="0"/>
              <a:t>It can be used for on-screen shows, overhead projector shows, producing slides, and web pages</a:t>
            </a:r>
          </a:p>
          <a:p>
            <a:pPr eaLnBrk="1" fontAlgn="auto" hangingPunct="1">
              <a:lnSpc>
                <a:spcPct val="110000"/>
              </a:lnSpc>
              <a:spcAft>
                <a:spcPts val="0"/>
              </a:spcAft>
              <a:defRPr/>
            </a:pPr>
            <a:r>
              <a:rPr lang="en-GB" dirty="0"/>
              <a:t>They can include formatted text, pictures, charts, graphs, sound, film clips, and information from the Internet</a:t>
            </a:r>
          </a:p>
          <a:p>
            <a:pPr eaLnBrk="1" fontAlgn="auto" hangingPunct="1">
              <a:lnSpc>
                <a:spcPct val="110000"/>
              </a:lnSpc>
              <a:spcAft>
                <a:spcPts val="0"/>
              </a:spcAft>
              <a:defRPr/>
            </a:pPr>
            <a:r>
              <a:rPr lang="en-GB" dirty="0"/>
              <a:t>It can also produce presentation notes, </a:t>
            </a:r>
            <a:r>
              <a:rPr lang="en-GB" dirty="0" smtClean="0"/>
              <a:t>hand-outs, </a:t>
            </a:r>
            <a:r>
              <a:rPr lang="en-GB" dirty="0"/>
              <a:t>printouts and outlines of </a:t>
            </a:r>
            <a:r>
              <a:rPr lang="en-GB" dirty="0" smtClean="0"/>
              <a:t>text</a:t>
            </a:r>
            <a:endParaRPr lang="en-US" dirty="0"/>
          </a:p>
          <a:p>
            <a:pPr marL="0" indent="0" eaLnBrk="1" fontAlgn="auto" hangingPunct="1">
              <a:lnSpc>
                <a:spcPct val="110000"/>
              </a:lnSpc>
              <a:spcAft>
                <a:spcPts val="0"/>
              </a:spcAft>
              <a:buFont typeface="Arial" panose="020B0604020202020204" pitchFamily="34" charset="0"/>
              <a:buNone/>
              <a:defRPr/>
            </a:pPr>
            <a:endParaRPr lang="en-GB" dirty="0"/>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7" name="Slide Number Placeholder 6"/>
          <p:cNvSpPr>
            <a:spLocks noGrp="1"/>
          </p:cNvSpPr>
          <p:nvPr>
            <p:ph type="sldNum" sz="quarter" idx="12"/>
          </p:nvPr>
        </p:nvSpPr>
        <p:spPr/>
        <p:txBody>
          <a:bodyPr/>
          <a:lstStyle/>
          <a:p>
            <a:pPr>
              <a:defRPr/>
            </a:pPr>
            <a:fld id="{2155EA42-E6D4-41E9-984B-458849A7BECC}" type="slidenum">
              <a:rPr lang="en-GB" smtClean="0"/>
              <a:pPr>
                <a:defRPr/>
              </a:pPr>
              <a:t>3</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GB" dirty="0">
                <a:solidFill>
                  <a:schemeClr val="accent1">
                    <a:tint val="83000"/>
                    <a:satMod val="150000"/>
                  </a:schemeClr>
                </a:solidFill>
              </a:rPr>
              <a:t>Do</a:t>
            </a:r>
            <a:endParaRPr lang="en-GB" dirty="0"/>
          </a:p>
        </p:txBody>
      </p:sp>
      <p:sp>
        <p:nvSpPr>
          <p:cNvPr id="13315" name="Content Placeholder 2"/>
          <p:cNvSpPr>
            <a:spLocks noGrp="1"/>
          </p:cNvSpPr>
          <p:nvPr>
            <p:ph idx="1"/>
          </p:nvPr>
        </p:nvSpPr>
        <p:spPr/>
        <p:txBody>
          <a:bodyPr/>
          <a:lstStyle/>
          <a:p>
            <a:pPr eaLnBrk="1" hangingPunct="1"/>
            <a:r>
              <a:rPr lang="en-GB" altLang="en-US" smtClean="0"/>
              <a:t>Smile</a:t>
            </a:r>
          </a:p>
          <a:p>
            <a:pPr eaLnBrk="1" hangingPunct="1"/>
            <a:r>
              <a:rPr lang="en-GB" altLang="en-US" smtClean="0"/>
              <a:t>Move</a:t>
            </a:r>
          </a:p>
          <a:p>
            <a:pPr eaLnBrk="1" hangingPunct="1"/>
            <a:r>
              <a:rPr lang="en-GB" altLang="en-US" smtClean="0"/>
              <a:t>Test your setup before the presentation</a:t>
            </a:r>
          </a:p>
          <a:p>
            <a:pPr eaLnBrk="1" hangingPunct="1"/>
            <a:r>
              <a:rPr lang="en-GB" altLang="en-US" smtClean="0"/>
              <a:t>Consider your audience</a:t>
            </a:r>
          </a:p>
          <a:p>
            <a:pPr eaLnBrk="1" hangingPunct="1"/>
            <a:r>
              <a:rPr lang="en-GB" altLang="en-US" smtClean="0"/>
              <a:t>Keep it simple</a:t>
            </a:r>
          </a:p>
          <a:p>
            <a:pPr eaLnBrk="1" hangingPunct="1"/>
            <a:r>
              <a:rPr lang="en-GB" altLang="en-US" smtClean="0"/>
              <a:t>Be yourself!</a:t>
            </a:r>
          </a:p>
          <a:p>
            <a:pPr eaLnBrk="1" hangingPunct="1"/>
            <a:r>
              <a:rPr lang="en-GB" altLang="en-US" smtClean="0"/>
              <a:t>Update your slides for each presentation</a:t>
            </a:r>
          </a:p>
          <a:p>
            <a:pPr eaLnBrk="1" hangingPunct="1"/>
            <a:r>
              <a:rPr lang="en-GB" altLang="en-US" smtClean="0"/>
              <a:t>Place logo in bottom right-had corner</a:t>
            </a:r>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GB" dirty="0">
                <a:solidFill>
                  <a:schemeClr val="accent1">
                    <a:tint val="83000"/>
                    <a:satMod val="150000"/>
                  </a:schemeClr>
                </a:solidFill>
              </a:rPr>
              <a:t>Don’t</a:t>
            </a:r>
            <a:endParaRPr lang="en-GB" dirty="0"/>
          </a:p>
        </p:txBody>
      </p:sp>
      <p:sp>
        <p:nvSpPr>
          <p:cNvPr id="14339" name="Content Placeholder 2"/>
          <p:cNvSpPr>
            <a:spLocks noGrp="1"/>
          </p:cNvSpPr>
          <p:nvPr>
            <p:ph idx="1"/>
          </p:nvPr>
        </p:nvSpPr>
        <p:spPr/>
        <p:txBody>
          <a:bodyPr/>
          <a:lstStyle/>
          <a:p>
            <a:pPr eaLnBrk="1" hangingPunct="1"/>
            <a:r>
              <a:rPr lang="en-GB" altLang="en-US" smtClean="0"/>
              <a:t>Forget to turn off your screen saver</a:t>
            </a:r>
          </a:p>
          <a:p>
            <a:pPr eaLnBrk="1" hangingPunct="1"/>
            <a:r>
              <a:rPr lang="en-GB" altLang="en-US" smtClean="0"/>
              <a:t>Beeping laptop</a:t>
            </a:r>
          </a:p>
          <a:p>
            <a:pPr eaLnBrk="1" hangingPunct="1"/>
            <a:r>
              <a:rPr lang="en-GB" altLang="en-US" smtClean="0"/>
              <a:t>Speak too quickly</a:t>
            </a:r>
          </a:p>
          <a:p>
            <a:pPr eaLnBrk="1" hangingPunct="1"/>
            <a:r>
              <a:rPr lang="en-GB" altLang="en-US" smtClean="0"/>
              <a:t>Overuse animation</a:t>
            </a:r>
          </a:p>
          <a:p>
            <a:pPr eaLnBrk="1" hangingPunct="1"/>
            <a:r>
              <a:rPr lang="en-GB" altLang="en-US" smtClean="0"/>
              <a:t>Use too many bullets and fonts</a:t>
            </a:r>
          </a:p>
          <a:p>
            <a:pPr eaLnBrk="1" hangingPunct="1"/>
            <a:r>
              <a:rPr lang="en-GB" altLang="en-US" smtClean="0"/>
              <a:t>Use a font that’s too small</a:t>
            </a:r>
          </a:p>
          <a:p>
            <a:pPr eaLnBrk="1" hangingPunct="1"/>
            <a:r>
              <a:rPr lang="en-GB" altLang="en-US" smtClean="0"/>
              <a:t>Place too many words on a slide</a:t>
            </a:r>
          </a:p>
          <a:p>
            <a:pPr eaLnBrk="1" hangingPunct="1"/>
            <a:r>
              <a:rPr lang="en-GB" altLang="en-US" smtClean="0"/>
              <a:t>Use red lettering – </a:t>
            </a:r>
            <a:r>
              <a:rPr lang="en-GB" altLang="en-US" smtClean="0">
                <a:solidFill>
                  <a:srgbClr val="FF0000"/>
                </a:solidFill>
              </a:rPr>
              <a:t>red = negative</a:t>
            </a:r>
            <a:endParaRPr lang="en-GB" altLang="en-US" smtClean="0"/>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5</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GB" dirty="0">
                <a:solidFill>
                  <a:schemeClr val="accent1">
                    <a:tint val="83000"/>
                    <a:satMod val="150000"/>
                  </a:schemeClr>
                </a:solidFill>
              </a:rPr>
              <a:t>Spelling</a:t>
            </a:r>
            <a:endParaRPr lang="en-GB" dirty="0"/>
          </a:p>
        </p:txBody>
      </p:sp>
      <p:sp>
        <p:nvSpPr>
          <p:cNvPr id="15363" name="Content Placeholder 2"/>
          <p:cNvSpPr>
            <a:spLocks noGrp="1"/>
          </p:cNvSpPr>
          <p:nvPr>
            <p:ph idx="1"/>
          </p:nvPr>
        </p:nvSpPr>
        <p:spPr/>
        <p:txBody>
          <a:bodyPr/>
          <a:lstStyle/>
          <a:p>
            <a:pPr eaLnBrk="1" hangingPunct="1"/>
            <a:r>
              <a:rPr lang="en-GB" altLang="en-US" smtClean="0"/>
              <a:t>Spelling is important</a:t>
            </a:r>
          </a:p>
          <a:p>
            <a:pPr eaLnBrk="1" hangingPunct="1"/>
            <a:r>
              <a:rPr lang="en-GB" altLang="en-US" smtClean="0"/>
              <a:t>Incorrect spelling can be </a:t>
            </a:r>
            <a:r>
              <a:rPr lang="en-GB" altLang="en-US" smtClean="0">
                <a:solidFill>
                  <a:srgbClr val="FF3300"/>
                </a:solidFill>
              </a:rPr>
              <a:t>embarrassing</a:t>
            </a:r>
          </a:p>
          <a:p>
            <a:pPr eaLnBrk="1" hangingPunct="1"/>
            <a:r>
              <a:rPr lang="en-GB" altLang="en-US" smtClean="0"/>
              <a:t>Don’t depend on the spell checker</a:t>
            </a:r>
          </a:p>
          <a:p>
            <a:pPr eaLnBrk="1" hangingPunct="1"/>
            <a:r>
              <a:rPr lang="en-GB" altLang="en-US" smtClean="0"/>
              <a:t>Ask someone to proof read your slides</a:t>
            </a:r>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6</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Basic Rules for Presentations</a:t>
            </a:r>
            <a:endParaRPr lang="en-GB" dirty="0"/>
          </a:p>
        </p:txBody>
      </p:sp>
      <p:sp>
        <p:nvSpPr>
          <p:cNvPr id="16387" name="Content Placeholder 2"/>
          <p:cNvSpPr>
            <a:spLocks noGrp="1"/>
          </p:cNvSpPr>
          <p:nvPr>
            <p:ph sz="half" idx="1"/>
          </p:nvPr>
        </p:nvSpPr>
        <p:spPr>
          <a:xfrm>
            <a:off x="593725" y="2193925"/>
            <a:ext cx="3911600" cy="4070350"/>
          </a:xfrm>
        </p:spPr>
        <p:txBody>
          <a:bodyPr/>
          <a:lstStyle/>
          <a:p>
            <a:pPr eaLnBrk="1" hangingPunct="1"/>
            <a:r>
              <a:rPr lang="en-US" altLang="en-US" sz="2400" smtClean="0"/>
              <a:t>Contrast is important</a:t>
            </a:r>
          </a:p>
          <a:p>
            <a:pPr eaLnBrk="1" hangingPunct="1"/>
            <a:r>
              <a:rPr lang="en-US" altLang="en-US" sz="2400" smtClean="0"/>
              <a:t>For paper…</a:t>
            </a:r>
          </a:p>
          <a:p>
            <a:pPr lvl="1" eaLnBrk="1" hangingPunct="1"/>
            <a:r>
              <a:rPr lang="en-US" altLang="en-US" sz="2000" smtClean="0"/>
              <a:t>Dark text on a light background</a:t>
            </a:r>
          </a:p>
          <a:p>
            <a:pPr eaLnBrk="1" hangingPunct="1"/>
            <a:endParaRPr lang="en-GB" altLang="en-US" sz="2400" smtClean="0"/>
          </a:p>
        </p:txBody>
      </p:sp>
      <p:sp>
        <p:nvSpPr>
          <p:cNvPr id="6" name="Footer Placeholder 5"/>
          <p:cNvSpPr>
            <a:spLocks noGrp="1"/>
          </p:cNvSpPr>
          <p:nvPr>
            <p:ph type="ftr" sz="quarter" idx="11"/>
          </p:nvPr>
        </p:nvSpPr>
        <p:spPr/>
        <p:txBody>
          <a:bodyPr/>
          <a:lstStyle/>
          <a:p>
            <a:pPr>
              <a:defRPr/>
            </a:pPr>
            <a:r>
              <a:rPr lang="en-GB" smtClean="0"/>
              <a:t>© Julie Mayers @ Glyndŵr University</a:t>
            </a:r>
            <a:endParaRPr lang="en-GB"/>
          </a:p>
        </p:txBody>
      </p:sp>
      <p:pic>
        <p:nvPicPr>
          <p:cNvPr id="16391" name="Picture 5" descr="C:\WINDOWS\Application Data\Microsoft\Media Catalog\Downloaded Clips\cl0\BS00979_.wmf"/>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4970463" y="2193925"/>
            <a:ext cx="3811587" cy="4068763"/>
          </a:xfrm>
          <a:noFill/>
        </p:spPr>
      </p:pic>
      <p:sp>
        <p:nvSpPr>
          <p:cNvPr id="3" name="Slide Number Placeholder 2"/>
          <p:cNvSpPr>
            <a:spLocks noGrp="1"/>
          </p:cNvSpPr>
          <p:nvPr>
            <p:ph type="sldNum" sz="quarter" idx="12"/>
          </p:nvPr>
        </p:nvSpPr>
        <p:spPr/>
        <p:txBody>
          <a:bodyPr/>
          <a:lstStyle/>
          <a:p>
            <a:pPr>
              <a:defRPr/>
            </a:pPr>
            <a:fld id="{460A42D2-CC84-4FCC-A746-7C5DAFCB5666}" type="slidenum">
              <a:rPr lang="en-GB" smtClean="0"/>
              <a:pPr>
                <a:defRPr/>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Basic Rules for Presentations</a:t>
            </a:r>
            <a:endParaRPr lang="en-GB" dirty="0"/>
          </a:p>
        </p:txBody>
      </p:sp>
      <p:sp>
        <p:nvSpPr>
          <p:cNvPr id="17411" name="Content Placeholder 2"/>
          <p:cNvSpPr>
            <a:spLocks noGrp="1"/>
          </p:cNvSpPr>
          <p:nvPr>
            <p:ph idx="1"/>
          </p:nvPr>
        </p:nvSpPr>
        <p:spPr/>
        <p:txBody>
          <a:bodyPr/>
          <a:lstStyle/>
          <a:p>
            <a:pPr eaLnBrk="1" hangingPunct="1"/>
            <a:r>
              <a:rPr lang="en-US" altLang="en-US" smtClean="0"/>
              <a:t>For projection…</a:t>
            </a:r>
          </a:p>
          <a:p>
            <a:pPr lvl="1" eaLnBrk="1" hangingPunct="1"/>
            <a:r>
              <a:rPr lang="en-US" altLang="en-US" smtClean="0"/>
              <a:t>Light text on a semi-dark background</a:t>
            </a:r>
          </a:p>
          <a:p>
            <a:pPr lvl="1" eaLnBrk="1" hangingPunct="1"/>
            <a:r>
              <a:rPr lang="en-US" altLang="en-US" smtClean="0"/>
              <a:t>The eye is attracted to the light on the screen</a:t>
            </a:r>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25" y="763588"/>
            <a:ext cx="8442325" cy="1293812"/>
          </a:xfrm>
        </p:spPr>
        <p:txBody>
          <a:bodyPr/>
          <a:lstStyle/>
          <a:p>
            <a:pPr eaLnBrk="1" fontAlgn="auto" hangingPunct="1">
              <a:spcAft>
                <a:spcPts val="0"/>
              </a:spcAft>
              <a:defRPr/>
            </a:pPr>
            <a:r>
              <a:rPr lang="en-US" dirty="0">
                <a:solidFill>
                  <a:schemeClr val="accent1">
                    <a:tint val="83000"/>
                    <a:satMod val="150000"/>
                  </a:schemeClr>
                </a:solidFill>
              </a:rPr>
              <a:t>Basic Rules for Presentations</a:t>
            </a:r>
            <a:endParaRPr lang="en-GB" dirty="0"/>
          </a:p>
        </p:txBody>
      </p:sp>
      <p:sp>
        <p:nvSpPr>
          <p:cNvPr id="18435" name="Content Placeholder 2"/>
          <p:cNvSpPr>
            <a:spLocks noGrp="1"/>
          </p:cNvSpPr>
          <p:nvPr>
            <p:ph idx="1"/>
          </p:nvPr>
        </p:nvSpPr>
        <p:spPr/>
        <p:txBody>
          <a:bodyPr/>
          <a:lstStyle/>
          <a:p>
            <a:pPr eaLnBrk="1" hangingPunct="1"/>
            <a:r>
              <a:rPr lang="en-US" altLang="en-US" smtClean="0"/>
              <a:t>Stick with a single background</a:t>
            </a:r>
          </a:p>
          <a:p>
            <a:pPr lvl="1" eaLnBrk="1" hangingPunct="1"/>
            <a:r>
              <a:rPr lang="en-US" altLang="en-US" smtClean="0"/>
              <a:t>The background is the stage for your information</a:t>
            </a:r>
          </a:p>
          <a:p>
            <a:pPr lvl="1" eaLnBrk="1" hangingPunct="1"/>
            <a:r>
              <a:rPr lang="en-US" altLang="en-US" smtClean="0"/>
              <a:t>Set the stage and leave it alone!</a:t>
            </a:r>
          </a:p>
        </p:txBody>
      </p:sp>
      <p:sp>
        <p:nvSpPr>
          <p:cNvPr id="5" name="Footer Placeholder 4"/>
          <p:cNvSpPr>
            <a:spLocks noGrp="1"/>
          </p:cNvSpPr>
          <p:nvPr>
            <p:ph type="ftr" sz="quarter" idx="11"/>
          </p:nvPr>
        </p:nvSpPr>
        <p:spPr/>
        <p:txBody>
          <a:bodyPr/>
          <a:lstStyle/>
          <a:p>
            <a:pPr>
              <a:defRPr/>
            </a:pPr>
            <a:r>
              <a:rPr lang="en-GB" smtClean="0"/>
              <a:t>© Julie Mayers @ Glyndŵr University</a:t>
            </a:r>
            <a:endParaRPr lang="en-GB"/>
          </a:p>
        </p:txBody>
      </p:sp>
      <p:sp>
        <p:nvSpPr>
          <p:cNvPr id="3" name="Slide Number Placeholder 2"/>
          <p:cNvSpPr>
            <a:spLocks noGrp="1"/>
          </p:cNvSpPr>
          <p:nvPr>
            <p:ph type="sldNum" sz="quarter" idx="12"/>
          </p:nvPr>
        </p:nvSpPr>
        <p:spPr/>
        <p:txBody>
          <a:bodyPr/>
          <a:lstStyle/>
          <a:p>
            <a:pPr>
              <a:defRPr/>
            </a:pPr>
            <a:fld id="{2155EA42-E6D4-41E9-984B-458849A7BECC}" type="slidenum">
              <a:rPr lang="en-GB" smtClean="0"/>
              <a:pPr>
                <a:defRPr/>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Vapor Trail</Template>
  <TotalTime>153</TotalTime>
  <Words>869</Words>
  <Application>Microsoft Office PowerPoint</Application>
  <PresentationFormat>On-screen Show (4:3)</PresentationFormat>
  <Paragraphs>166</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Bradley Hand ITC</vt:lpstr>
      <vt:lpstr>Calibri</vt:lpstr>
      <vt:lpstr>Century Gothic</vt:lpstr>
      <vt:lpstr>Times New Roman</vt:lpstr>
      <vt:lpstr>Vapor Trail</vt:lpstr>
      <vt:lpstr>Presentations</vt:lpstr>
      <vt:lpstr>What is a Presentation?</vt:lpstr>
      <vt:lpstr>What is PowerPoint?</vt:lpstr>
      <vt:lpstr>Do</vt:lpstr>
      <vt:lpstr>Don’t</vt:lpstr>
      <vt:lpstr>Spelling</vt:lpstr>
      <vt:lpstr>Basic Rules for Presentations</vt:lpstr>
      <vt:lpstr>Basic Rules for Presentations</vt:lpstr>
      <vt:lpstr>Basic Rules for Presentations</vt:lpstr>
      <vt:lpstr>Basic Rules for Presentations</vt:lpstr>
      <vt:lpstr>Basic Rules for Presentations</vt:lpstr>
      <vt:lpstr>Basic Rules for Presentations</vt:lpstr>
      <vt:lpstr>Basic Rules for Presentations</vt:lpstr>
      <vt:lpstr>Basic Rules for Presentations</vt:lpstr>
      <vt:lpstr>Use Restraint With Fonts</vt:lpstr>
      <vt:lpstr>Choose Fonts Wisely</vt:lpstr>
      <vt:lpstr>Avoid Text Overload</vt:lpstr>
      <vt:lpstr>Basic Presentation Mistakes</vt:lpstr>
      <vt:lpstr>Basic Rules</vt:lpstr>
      <vt:lpstr>Basic Power Point Guidelines</vt:lpstr>
      <vt:lpstr>Choosing a Color Scheme</vt:lpstr>
      <vt:lpstr>Use Contrasting Colors</vt:lpstr>
      <vt:lpstr>Clip Art &amp; Graphics</vt:lpstr>
    </vt:vector>
  </TitlesOfParts>
  <Company>N.E.W.I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6: Presentations  (MS PowerPoint 2007)</dc:title>
  <dc:creator>mayersjl</dc:creator>
  <cp:lastModifiedBy>Microsoft account</cp:lastModifiedBy>
  <cp:revision>24</cp:revision>
  <dcterms:created xsi:type="dcterms:W3CDTF">2011-02-16T11:17:01Z</dcterms:created>
  <dcterms:modified xsi:type="dcterms:W3CDTF">2015-07-13T19:33:41Z</dcterms:modified>
</cp:coreProperties>
</file>