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6" d="100"/>
          <a:sy n="16" d="100"/>
        </p:scale>
        <p:origin x="1032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8600872"/>
        <c:axId val="167271944"/>
      </c:barChart>
      <c:catAx>
        <c:axId val="16860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1944"/>
        <c:crosses val="autoZero"/>
        <c:auto val="1"/>
        <c:lblAlgn val="ctr"/>
        <c:lblOffset val="100"/>
        <c:noMultiLvlLbl val="0"/>
      </c:catAx>
      <c:valAx>
        <c:axId val="167271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8600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7272328"/>
        <c:axId val="168621664"/>
      </c:barChart>
      <c:catAx>
        <c:axId val="16727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621664"/>
        <c:crosses val="autoZero"/>
        <c:auto val="1"/>
        <c:lblAlgn val="ctr"/>
        <c:lblOffset val="100"/>
        <c:noMultiLvlLbl val="0"/>
      </c:catAx>
      <c:valAx>
        <c:axId val="168621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7272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800" y="14798040"/>
            <a:ext cx="457200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85800" y="23301960"/>
            <a:ext cx="457200" cy="914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101"/>
          <p:cNvSpPr>
            <a:spLocks noChangeArrowheads="1"/>
          </p:cNvSpPr>
          <p:nvPr userDrawn="1"/>
        </p:nvSpPr>
        <p:spPr bwMode="auto">
          <a:xfrm>
            <a:off x="1" y="32004000"/>
            <a:ext cx="43891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59" name="Line 112"/>
          <p:cNvSpPr>
            <a:spLocks noChangeShapeType="1"/>
          </p:cNvSpPr>
          <p:nvPr userDrawn="1"/>
        </p:nvSpPr>
        <p:spPr bwMode="white">
          <a:xfrm>
            <a:off x="0" y="32004000"/>
            <a:ext cx="43891200" cy="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42"/>
          <p:cNvSpPr/>
          <p:nvPr userDrawn="1"/>
        </p:nvSpPr>
        <p:spPr bwMode="white">
          <a:xfrm>
            <a:off x="29591222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 userDrawn="1"/>
        </p:nvSpPr>
        <p:spPr bwMode="white">
          <a:xfrm>
            <a:off x="15363158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 userDrawn="1"/>
        </p:nvSpPr>
        <p:spPr bwMode="white">
          <a:xfrm>
            <a:off x="1116805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85800" y="6172200"/>
            <a:ext cx="457200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01"/>
          <p:cNvSpPr>
            <a:spLocks noChangeArrowheads="1"/>
          </p:cNvSpPr>
          <p:nvPr userDrawn="1"/>
        </p:nvSpPr>
        <p:spPr bwMode="auto">
          <a:xfrm>
            <a:off x="1143001" y="3886200"/>
            <a:ext cx="42748200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 userDrawn="1">
            <p:ph type="body" sz="quarter" idx="36"/>
          </p:nvPr>
        </p:nvSpPr>
        <p:spPr bwMode="auto">
          <a:xfrm>
            <a:off x="2209800" y="4083469"/>
            <a:ext cx="35661600" cy="12769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0431" y="6172200"/>
            <a:ext cx="13044367" cy="914400"/>
          </a:xfrm>
          <a:prstGeom prst="rect">
            <a:avLst/>
          </a:prstGeom>
          <a:solidFill>
            <a:schemeClr val="tx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 userDrawn="1">
            <p:ph sz="quarter" idx="24" hasCustomPrompt="1"/>
          </p:nvPr>
        </p:nvSpPr>
        <p:spPr>
          <a:xfrm>
            <a:off x="1174552" y="7086600"/>
            <a:ext cx="13048488" cy="684082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170431" y="14798040"/>
            <a:ext cx="13048488" cy="914400"/>
          </a:xfrm>
          <a:prstGeom prst="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 userDrawn="1">
            <p:ph sz="quarter" idx="25" hasCustomPrompt="1"/>
          </p:nvPr>
        </p:nvSpPr>
        <p:spPr>
          <a:xfrm>
            <a:off x="1174552" y="15712439"/>
            <a:ext cx="13048488" cy="7440169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170431" y="23301960"/>
            <a:ext cx="13048488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 userDrawn="1">
            <p:ph sz="quarter" idx="26" hasCustomPrompt="1"/>
          </p:nvPr>
        </p:nvSpPr>
        <p:spPr>
          <a:xfrm>
            <a:off x="1174552" y="24216361"/>
            <a:ext cx="13048488" cy="726338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5416784" y="6172200"/>
            <a:ext cx="13048488" cy="914400"/>
          </a:xfrm>
          <a:prstGeom prst="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 userDrawn="1">
            <p:ph sz="quarter" idx="27" hasCustomPrompt="1"/>
          </p:nvPr>
        </p:nvSpPr>
        <p:spPr>
          <a:xfrm>
            <a:off x="15416784" y="7086600"/>
            <a:ext cx="13048488" cy="492612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 userDrawn="1">
            <p:ph sz="quarter" idx="23" hasCustomPrompt="1"/>
          </p:nvPr>
        </p:nvSpPr>
        <p:spPr>
          <a:xfrm>
            <a:off x="15416784" y="12456478"/>
            <a:ext cx="13048488" cy="6172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57" name="Content Placeholder 17"/>
          <p:cNvSpPr>
            <a:spLocks noGrp="1"/>
          </p:cNvSpPr>
          <p:nvPr>
            <p:ph sz="quarter" idx="37" hasCustomPrompt="1"/>
          </p:nvPr>
        </p:nvSpPr>
        <p:spPr>
          <a:xfrm>
            <a:off x="15416784" y="19072430"/>
            <a:ext cx="13048488" cy="3918814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Text Placeholder 6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15416784" y="23301960"/>
            <a:ext cx="13048488" cy="914400"/>
          </a:xfrm>
          <a:prstGeom prst="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 userDrawn="1">
            <p:ph sz="quarter" idx="30" hasCustomPrompt="1"/>
          </p:nvPr>
        </p:nvSpPr>
        <p:spPr>
          <a:xfrm>
            <a:off x="15416784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29644848" y="6172200"/>
            <a:ext cx="13048488" cy="914400"/>
          </a:xfrm>
          <a:prstGeom prst="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 userDrawn="1">
            <p:ph sz="quarter" idx="32" hasCustomPrompt="1"/>
          </p:nvPr>
        </p:nvSpPr>
        <p:spPr>
          <a:xfrm>
            <a:off x="29644848" y="7086600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 userDrawn="1">
            <p:ph sz="quarter" idx="33" hasCustomPrompt="1"/>
          </p:nvPr>
        </p:nvSpPr>
        <p:spPr>
          <a:xfrm>
            <a:off x="29644848" y="15251886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29644848" y="23301960"/>
            <a:ext cx="13048488" cy="914400"/>
          </a:xfrm>
          <a:prstGeom prst="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 userDrawn="1">
            <p:ph sz="quarter" idx="35" hasCustomPrompt="1"/>
          </p:nvPr>
        </p:nvSpPr>
        <p:spPr>
          <a:xfrm>
            <a:off x="29644848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Line 115"/>
          <p:cNvSpPr>
            <a:spLocks noChangeShapeType="1"/>
          </p:cNvSpPr>
          <p:nvPr/>
        </p:nvSpPr>
        <p:spPr bwMode="white">
          <a:xfrm>
            <a:off x="114300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15"/>
          <p:cNvSpPr>
            <a:spLocks noChangeShapeType="1"/>
          </p:cNvSpPr>
          <p:nvPr/>
        </p:nvSpPr>
        <p:spPr bwMode="white">
          <a:xfrm>
            <a:off x="1143000" y="2330196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48"/>
          <p:cNvSpPr/>
          <p:nvPr userDrawn="1"/>
        </p:nvSpPr>
        <p:spPr>
          <a:xfrm>
            <a:off x="14927686" y="6172200"/>
            <a:ext cx="457200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ine 115"/>
          <p:cNvSpPr>
            <a:spLocks noChangeShapeType="1"/>
          </p:cNvSpPr>
          <p:nvPr userDrawn="1"/>
        </p:nvSpPr>
        <p:spPr bwMode="white">
          <a:xfrm>
            <a:off x="15387315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50"/>
          <p:cNvSpPr/>
          <p:nvPr userDrawn="1"/>
        </p:nvSpPr>
        <p:spPr>
          <a:xfrm>
            <a:off x="29138880" y="6172200"/>
            <a:ext cx="4572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ine 115"/>
          <p:cNvSpPr>
            <a:spLocks noChangeShapeType="1"/>
          </p:cNvSpPr>
          <p:nvPr userDrawn="1"/>
        </p:nvSpPr>
        <p:spPr bwMode="white">
          <a:xfrm>
            <a:off x="2959608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52"/>
          <p:cNvSpPr/>
          <p:nvPr userDrawn="1"/>
        </p:nvSpPr>
        <p:spPr>
          <a:xfrm>
            <a:off x="29141928" y="23298912"/>
            <a:ext cx="4572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ine 115"/>
          <p:cNvSpPr>
            <a:spLocks noChangeShapeType="1"/>
          </p:cNvSpPr>
          <p:nvPr userDrawn="1"/>
        </p:nvSpPr>
        <p:spPr bwMode="white">
          <a:xfrm>
            <a:off x="29596080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54"/>
          <p:cNvSpPr/>
          <p:nvPr userDrawn="1"/>
        </p:nvSpPr>
        <p:spPr>
          <a:xfrm>
            <a:off x="14932152" y="23298912"/>
            <a:ext cx="4572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Line 115"/>
          <p:cNvSpPr>
            <a:spLocks noChangeShapeType="1"/>
          </p:cNvSpPr>
          <p:nvPr userDrawn="1"/>
        </p:nvSpPr>
        <p:spPr bwMode="white">
          <a:xfrm>
            <a:off x="15389352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46" name="Line 115"/>
          <p:cNvSpPr>
            <a:spLocks noChangeShapeType="1"/>
          </p:cNvSpPr>
          <p:nvPr/>
        </p:nvSpPr>
        <p:spPr bwMode="white">
          <a:xfrm>
            <a:off x="1143000" y="1479804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4"/>
          <p:cNvSpPr>
            <a:spLocks noChangeArrowheads="1"/>
          </p:cNvSpPr>
          <p:nvPr userDrawn="1"/>
        </p:nvSpPr>
        <p:spPr bwMode="auto">
          <a:xfrm flipH="1">
            <a:off x="685800" y="0"/>
            <a:ext cx="457200" cy="388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1142999" y="0"/>
            <a:ext cx="42748200" cy="388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209800" y="1219260"/>
            <a:ext cx="35661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 bwMode="white">
          <a:xfrm>
            <a:off x="1143000" y="0"/>
            <a:ext cx="42748200" cy="5513832"/>
            <a:chOff x="1143000" y="0"/>
            <a:chExt cx="42748200" cy="5513832"/>
          </a:xfrm>
        </p:grpSpPr>
        <p:sp>
          <p:nvSpPr>
            <p:cNvPr id="9" name="Line 112"/>
            <p:cNvSpPr>
              <a:spLocks noChangeShapeType="1"/>
            </p:cNvSpPr>
            <p:nvPr userDrawn="1"/>
          </p:nvSpPr>
          <p:spPr bwMode="white">
            <a:xfrm>
              <a:off x="1143000" y="3899217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15"/>
            <p:cNvSpPr>
              <a:spLocks noChangeShapeType="1"/>
            </p:cNvSpPr>
            <p:nvPr userDrawn="1"/>
          </p:nvSpPr>
          <p:spPr bwMode="white">
            <a:xfrm>
              <a:off x="1143000" y="0"/>
              <a:ext cx="0" cy="551383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2"/>
            <p:cNvSpPr>
              <a:spLocks noChangeShapeType="1"/>
            </p:cNvSpPr>
            <p:nvPr userDrawn="1"/>
          </p:nvSpPr>
          <p:spPr bwMode="white">
            <a:xfrm>
              <a:off x="1143000" y="5486400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3" descr="Logo" title="Samp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89887" y="1066800"/>
            <a:ext cx="3273032" cy="21365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[Poster Title] Lorem ipsum dolor sit amet, consectetuer adipiscing elit maecenas porttitor congue massa fusce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 smtClean="0"/>
              <a:t>[Replace the following names and titles with those of the actual contributors: </a:t>
            </a:r>
            <a:r>
              <a:rPr lang="en-US" dirty="0" err="1" smtClean="0"/>
              <a:t>Dorena</a:t>
            </a:r>
            <a:r>
              <a:rPr lang="en-US" dirty="0" smtClean="0"/>
              <a:t> </a:t>
            </a:r>
            <a:r>
              <a:rPr lang="en-US" dirty="0" err="1" smtClean="0"/>
              <a:t>Paschke</a:t>
            </a:r>
            <a:r>
              <a:rPr lang="en-US" dirty="0" smtClean="0"/>
              <a:t>, PhD1; David Alexander, PhD2;  Jeff Hay, RN, BSN, MHA3, and </a:t>
            </a:r>
            <a:r>
              <a:rPr lang="en-US" dirty="0" err="1" smtClean="0"/>
              <a:t>Pilar</a:t>
            </a:r>
            <a:r>
              <a:rPr lang="en-US" dirty="0" smtClean="0"/>
              <a:t> </a:t>
            </a:r>
            <a:r>
              <a:rPr lang="en-US" dirty="0" err="1" smtClean="0"/>
              <a:t>Pinilla</a:t>
            </a:r>
            <a:r>
              <a:rPr lang="en-US" dirty="0" smtClean="0"/>
              <a:t>, MD4</a:t>
            </a:r>
            <a:br>
              <a:rPr lang="en-US" dirty="0" smtClean="0"/>
            </a:br>
            <a:r>
              <a:rPr lang="en-US" dirty="0" smtClean="0"/>
              <a:t>1[Add affiliation for first contributor], 2[Add affiliation for second contributor], 3[Add affiliation for third contributor], 4[Add affiliation for fourth contributor]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en-US" dirty="0" smtClean="0"/>
              <a:t>Type the abstract here. To remove bullet points, just click the Bullets button on the Home tab.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r>
              <a:rPr lang="en-US" smtClean="0"/>
              <a:t>Add title if necessary. Click the B button on the home tab to add bold formatting.</a:t>
            </a:r>
          </a:p>
          <a:p>
            <a:pPr lvl="1"/>
            <a:r>
              <a:rPr lang="en-US" smtClean="0"/>
              <a:t>Background item</a:t>
            </a:r>
          </a:p>
          <a:p>
            <a:pPr lvl="1"/>
            <a:r>
              <a:rPr lang="en-US" smtClean="0"/>
              <a:t>Background item</a:t>
            </a:r>
          </a:p>
          <a:p>
            <a:pPr lvl="1"/>
            <a:r>
              <a:rPr lang="en-US" smtClean="0"/>
              <a:t>Background item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r>
              <a:rPr lang="en-US" smtClean="0"/>
              <a:t>List objectives here</a:t>
            </a:r>
          </a:p>
          <a:p>
            <a:r>
              <a:rPr lang="en-US" smtClean="0"/>
              <a:t>Objective 1</a:t>
            </a:r>
          </a:p>
          <a:p>
            <a:r>
              <a:rPr lang="en-US" smtClean="0"/>
              <a:t>Objective 2</a:t>
            </a:r>
          </a:p>
          <a:p>
            <a:r>
              <a:rPr lang="en-US" smtClean="0"/>
              <a:t>Objective 3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mtClean="0"/>
              <a:t>Methods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r>
              <a:rPr lang="en-US" smtClean="0"/>
              <a:t>List methods and descriptions here</a:t>
            </a:r>
          </a:p>
          <a:p>
            <a:r>
              <a:rPr lang="en-US" smtClean="0"/>
              <a:t>Method 1</a:t>
            </a:r>
          </a:p>
          <a:p>
            <a:r>
              <a:rPr lang="en-US" smtClean="0"/>
              <a:t>Method 2</a:t>
            </a:r>
          </a:p>
          <a:p>
            <a:r>
              <a:rPr lang="en-US" smtClean="0"/>
              <a:t>Method 3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r>
              <a:rPr lang="en-US" dirty="0" smtClean="0"/>
              <a:t>Type additional information or methods here.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smtClean="0"/>
              <a:t>Results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r>
              <a:rPr lang="en-US" smtClean="0"/>
              <a:t>Result 1</a:t>
            </a:r>
          </a:p>
          <a:p>
            <a:r>
              <a:rPr lang="en-US" smtClean="0"/>
              <a:t>Result 2</a:t>
            </a:r>
          </a:p>
          <a:p>
            <a:r>
              <a:rPr lang="en-US" smtClean="0"/>
              <a:t>Result 3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smtClean="0"/>
              <a:t>Results</a:t>
            </a:r>
            <a:endParaRPr lang="en-US" dirty="0"/>
          </a:p>
        </p:txBody>
      </p:sp>
      <p:graphicFrame>
        <p:nvGraphicFramePr>
          <p:cNvPr id="68" name="Content Placeholder 67" descr="Clustered column " title="Sample Chart"/>
          <p:cNvGraphicFramePr>
            <a:graphicFrameLocks noGrp="1"/>
          </p:cNvGraphicFramePr>
          <p:nvPr>
            <p:ph sz="quarter" idx="32"/>
            <p:extLst>
              <p:ext uri="{D42A27DB-BD31-4B8C-83A1-F6EECF244321}">
                <p14:modId xmlns:p14="http://schemas.microsoft.com/office/powerpoint/2010/main" val="2109571202"/>
              </p:ext>
            </p:extLst>
          </p:nvPr>
        </p:nvGraphicFramePr>
        <p:xfrm>
          <a:off x="29644975" y="7086600"/>
          <a:ext cx="13047663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2" name="Content Placeholder 71" descr="Stacked column chart" title="Sample Chart"/>
          <p:cNvGraphicFramePr>
            <a:graphicFrameLocks noGrp="1"/>
          </p:cNvGraphicFramePr>
          <p:nvPr>
            <p:ph sz="quarter" idx="33"/>
            <p:extLst>
              <p:ext uri="{D42A27DB-BD31-4B8C-83A1-F6EECF244321}">
                <p14:modId xmlns:p14="http://schemas.microsoft.com/office/powerpoint/2010/main" val="230369666"/>
              </p:ext>
            </p:extLst>
          </p:nvPr>
        </p:nvGraphicFramePr>
        <p:xfrm>
          <a:off x="29644975" y="15251113"/>
          <a:ext cx="13047663" cy="731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r>
              <a:rPr lang="en-US" smtClean="0"/>
              <a:t>Conclusion 1</a:t>
            </a:r>
          </a:p>
          <a:p>
            <a:r>
              <a:rPr lang="en-US" smtClean="0"/>
              <a:t>Conclusion 2</a:t>
            </a:r>
          </a:p>
          <a:p>
            <a:r>
              <a:rPr lang="en-US" smtClean="0"/>
              <a:t>Conclusion 3</a:t>
            </a:r>
            <a:endParaRPr lang="en-US" dirty="0"/>
          </a:p>
        </p:txBody>
      </p:sp>
      <p:graphicFrame>
        <p:nvGraphicFramePr>
          <p:cNvPr id="115" name="Content Placeholder 114" descr="Sample table with 4 columns, 7 rows." title="Sample Table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2120077918"/>
              </p:ext>
            </p:extLst>
          </p:nvPr>
        </p:nvGraphicFramePr>
        <p:xfrm>
          <a:off x="15416213" y="12457113"/>
          <a:ext cx="13049252" cy="617220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262313"/>
                <a:gridCol w="3262313"/>
                <a:gridCol w="3262313"/>
                <a:gridCol w="3262313"/>
              </a:tblGrid>
              <a:tr h="881743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Heading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Heading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Heading</a:t>
                      </a:r>
                      <a:endParaRPr lang="en-US" sz="2800" dirty="0"/>
                    </a:p>
                  </a:txBody>
                  <a:tcPr anchor="ctr"/>
                </a:tc>
              </a:tr>
              <a:tr h="8817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122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233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345</a:t>
                      </a:r>
                      <a:endParaRPr lang="en-US" sz="2800" dirty="0"/>
                    </a:p>
                  </a:txBody>
                  <a:tcPr anchor="ctr"/>
                </a:tc>
              </a:tr>
              <a:tr h="8817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759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856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290</a:t>
                      </a:r>
                      <a:endParaRPr lang="en-US" sz="2800" dirty="0"/>
                    </a:p>
                  </a:txBody>
                  <a:tcPr anchor="ctr"/>
                </a:tc>
              </a:tr>
              <a:tr h="8817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228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238</a:t>
                      </a:r>
                      <a:endParaRPr lang="en-US" sz="2800" dirty="0"/>
                    </a:p>
                  </a:txBody>
                  <a:tcPr anchor="ctr"/>
                </a:tc>
              </a:tr>
              <a:tr h="8817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954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875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976</a:t>
                      </a:r>
                      <a:endParaRPr lang="en-US" sz="2800" dirty="0"/>
                    </a:p>
                  </a:txBody>
                  <a:tcPr anchor="ctr"/>
                </a:tc>
              </a:tr>
              <a:tr h="8817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324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325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301</a:t>
                      </a:r>
                      <a:endParaRPr lang="en-US" sz="2800" dirty="0"/>
                    </a:p>
                  </a:txBody>
                  <a:tcPr anchor="ctr"/>
                </a:tc>
              </a:tr>
              <a:tr h="88174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137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186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Poster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0CDA158F-BD11-4947-AD81-47123E717BAC}" vid="{D7EF840D-21B4-42C8-9035-CFD5E088B4D5}"/>
    </a:ext>
  </a:extLst>
</a:theme>
</file>

<file path=ppt/theme/theme2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51A831-6165-46D3-80FA-B53FDB37F9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Medical Poster</vt:lpstr>
      <vt:lpstr>[Poster Title] Lorem ipsum dolor sit amet, consectetuer adipiscing elit maecenas porttitor congue massa fusce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2015-07-13T19:32:31Z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TC040010579991</vt:lpwstr>
  </property>
</Properties>
</file>