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2"/>
  </p:sldIdLst>
  <p:sldSz cx="43891200" cy="32918400"/>
  <p:notesSz cx="7559675" cy="106918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a:srgbClr val="FF99FF"/>
    <a:srgbClr val="66FFFF"/>
    <a:srgbClr val="9933FF"/>
    <a:srgbClr val="FF33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p:scale>
          <a:sx n="23" d="100"/>
          <a:sy n="23" d="100"/>
        </p:scale>
        <p:origin x="1332"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52" name="PlaceHolder 1"/>
          <p:cNvSpPr>
            <a:spLocks noGrp="1"/>
          </p:cNvSpPr>
          <p:nvPr>
            <p:ph type="title"/>
          </p:nvPr>
        </p:nvSpPr>
        <p:spPr>
          <a:xfrm>
            <a:off x="1158120" y="685800"/>
            <a:ext cx="30174840" cy="2971440"/>
          </a:xfrm>
          <a:prstGeom prst="rect">
            <a:avLst/>
          </a:prstGeom>
        </p:spPr>
        <p:txBody>
          <a:bodyPr lIns="0" tIns="0" rIns="0" bIns="0" anchor="ctr"/>
          <a:lstStyle/>
          <a:p>
            <a:endParaRPr/>
          </a:p>
        </p:txBody>
      </p:sp>
      <p:sp>
        <p:nvSpPr>
          <p:cNvPr id="53" name="PlaceHolder 2"/>
          <p:cNvSpPr>
            <a:spLocks noGrp="1"/>
          </p:cNvSpPr>
          <p:nvPr>
            <p:ph type="body"/>
          </p:nvPr>
        </p:nvSpPr>
        <p:spPr>
          <a:xfrm>
            <a:off x="1158120" y="4093920"/>
            <a:ext cx="30174120" cy="307800"/>
          </a:xfrm>
          <a:prstGeom prst="rect">
            <a:avLst/>
          </a:prstGeom>
        </p:spPr>
        <p:txBody>
          <a:bodyPr lIns="0" tIns="0" rIns="0" bIns="0"/>
          <a:lstStyle/>
          <a:p>
            <a:endParaRPr/>
          </a:p>
        </p:txBody>
      </p:sp>
      <p:sp>
        <p:nvSpPr>
          <p:cNvPr id="54" name="PlaceHolder 3"/>
          <p:cNvSpPr>
            <a:spLocks noGrp="1"/>
          </p:cNvSpPr>
          <p:nvPr>
            <p:ph type="body"/>
          </p:nvPr>
        </p:nvSpPr>
        <p:spPr>
          <a:xfrm>
            <a:off x="1158120" y="4431240"/>
            <a:ext cx="30174120" cy="307800"/>
          </a:xfrm>
          <a:prstGeom prst="rect">
            <a:avLst/>
          </a:prstGeom>
        </p:spPr>
        <p:txBody>
          <a:bodyPr lIns="0" tIns="0" rIns="0" bIns="0"/>
          <a:lstStyle/>
          <a:p>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55" name="PlaceHolder 1"/>
          <p:cNvSpPr>
            <a:spLocks noGrp="1"/>
          </p:cNvSpPr>
          <p:nvPr>
            <p:ph type="title"/>
          </p:nvPr>
        </p:nvSpPr>
        <p:spPr>
          <a:xfrm>
            <a:off x="1158120" y="685800"/>
            <a:ext cx="30174840" cy="2971440"/>
          </a:xfrm>
          <a:prstGeom prst="rect">
            <a:avLst/>
          </a:prstGeom>
        </p:spPr>
        <p:txBody>
          <a:bodyPr lIns="0" tIns="0" rIns="0" bIns="0" anchor="ctr"/>
          <a:lstStyle/>
          <a:p>
            <a:endParaRPr/>
          </a:p>
        </p:txBody>
      </p:sp>
      <p:sp>
        <p:nvSpPr>
          <p:cNvPr id="56" name="PlaceHolder 2"/>
          <p:cNvSpPr>
            <a:spLocks noGrp="1"/>
          </p:cNvSpPr>
          <p:nvPr>
            <p:ph type="body"/>
          </p:nvPr>
        </p:nvSpPr>
        <p:spPr>
          <a:xfrm>
            <a:off x="1158120" y="4093920"/>
            <a:ext cx="14724720" cy="307800"/>
          </a:xfrm>
          <a:prstGeom prst="rect">
            <a:avLst/>
          </a:prstGeom>
        </p:spPr>
        <p:txBody>
          <a:bodyPr lIns="0" tIns="0" rIns="0" bIns="0"/>
          <a:lstStyle/>
          <a:p>
            <a:endParaRPr/>
          </a:p>
        </p:txBody>
      </p:sp>
      <p:sp>
        <p:nvSpPr>
          <p:cNvPr id="57" name="PlaceHolder 3"/>
          <p:cNvSpPr>
            <a:spLocks noGrp="1"/>
          </p:cNvSpPr>
          <p:nvPr>
            <p:ph type="body"/>
          </p:nvPr>
        </p:nvSpPr>
        <p:spPr>
          <a:xfrm>
            <a:off x="16619400" y="4093920"/>
            <a:ext cx="14724720" cy="307800"/>
          </a:xfrm>
          <a:prstGeom prst="rect">
            <a:avLst/>
          </a:prstGeom>
        </p:spPr>
        <p:txBody>
          <a:bodyPr lIns="0" tIns="0" rIns="0" bIns="0"/>
          <a:lstStyle/>
          <a:p>
            <a:endParaRPr/>
          </a:p>
        </p:txBody>
      </p:sp>
      <p:sp>
        <p:nvSpPr>
          <p:cNvPr id="58" name="PlaceHolder 4"/>
          <p:cNvSpPr>
            <a:spLocks noGrp="1"/>
          </p:cNvSpPr>
          <p:nvPr>
            <p:ph type="body"/>
          </p:nvPr>
        </p:nvSpPr>
        <p:spPr>
          <a:xfrm>
            <a:off x="16619400" y="4431240"/>
            <a:ext cx="14724720" cy="307800"/>
          </a:xfrm>
          <a:prstGeom prst="rect">
            <a:avLst/>
          </a:prstGeom>
        </p:spPr>
        <p:txBody>
          <a:bodyPr lIns="0" tIns="0" rIns="0" bIns="0"/>
          <a:lstStyle/>
          <a:p>
            <a:endParaRPr/>
          </a:p>
        </p:txBody>
      </p:sp>
      <p:sp>
        <p:nvSpPr>
          <p:cNvPr id="59" name="PlaceHolder 5"/>
          <p:cNvSpPr>
            <a:spLocks noGrp="1"/>
          </p:cNvSpPr>
          <p:nvPr>
            <p:ph type="body"/>
          </p:nvPr>
        </p:nvSpPr>
        <p:spPr>
          <a:xfrm>
            <a:off x="1158120" y="4431240"/>
            <a:ext cx="14724720" cy="307800"/>
          </a:xfrm>
          <a:prstGeom prst="rect">
            <a:avLst/>
          </a:prstGeom>
        </p:spPr>
        <p:txBody>
          <a:bodyPr lIns="0" tIns="0" rIns="0" bIns="0"/>
          <a:lstStyle/>
          <a:p>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60" name="PlaceHolder 1"/>
          <p:cNvSpPr>
            <a:spLocks noGrp="1"/>
          </p:cNvSpPr>
          <p:nvPr>
            <p:ph type="title"/>
          </p:nvPr>
        </p:nvSpPr>
        <p:spPr>
          <a:xfrm>
            <a:off x="1158120" y="685800"/>
            <a:ext cx="30174840" cy="2971440"/>
          </a:xfrm>
          <a:prstGeom prst="rect">
            <a:avLst/>
          </a:prstGeom>
        </p:spPr>
        <p:txBody>
          <a:bodyPr lIns="0" tIns="0" rIns="0" bIns="0" anchor="ctr"/>
          <a:lstStyle/>
          <a:p>
            <a:endParaRPr/>
          </a:p>
        </p:txBody>
      </p:sp>
      <p:sp>
        <p:nvSpPr>
          <p:cNvPr id="61" name="PlaceHolder 2"/>
          <p:cNvSpPr>
            <a:spLocks noGrp="1"/>
          </p:cNvSpPr>
          <p:nvPr>
            <p:ph type="body"/>
          </p:nvPr>
        </p:nvSpPr>
        <p:spPr>
          <a:xfrm>
            <a:off x="1158120" y="4093920"/>
            <a:ext cx="30174120" cy="645840"/>
          </a:xfrm>
          <a:prstGeom prst="rect">
            <a:avLst/>
          </a:prstGeom>
        </p:spPr>
        <p:txBody>
          <a:bodyPr lIns="0" tIns="0" rIns="0" bIns="0"/>
          <a:lstStyle/>
          <a:p>
            <a:endParaRPr/>
          </a:p>
        </p:txBody>
      </p:sp>
      <p:sp>
        <p:nvSpPr>
          <p:cNvPr id="62" name="PlaceHolder 3"/>
          <p:cNvSpPr>
            <a:spLocks noGrp="1"/>
          </p:cNvSpPr>
          <p:nvPr>
            <p:ph type="body"/>
          </p:nvPr>
        </p:nvSpPr>
        <p:spPr>
          <a:xfrm>
            <a:off x="1158120" y="4093920"/>
            <a:ext cx="30174120" cy="645840"/>
          </a:xfrm>
          <a:prstGeom prst="rect">
            <a:avLst/>
          </a:prstGeom>
        </p:spPr>
        <p:txBody>
          <a:bodyPr lIns="0" tIns="0" rIns="0" bIns="0"/>
          <a:lstStyle/>
          <a:p>
            <a:endParaRPr/>
          </a:p>
        </p:txBody>
      </p:sp>
      <p:pic>
        <p:nvPicPr>
          <p:cNvPr id="63" name="Picture 62"/>
          <p:cNvPicPr/>
          <p:nvPr/>
        </p:nvPicPr>
        <p:blipFill>
          <a:blip r:embed="rId2"/>
          <a:stretch/>
        </p:blipFill>
        <p:spPr>
          <a:xfrm>
            <a:off x="15840360" y="4093920"/>
            <a:ext cx="809280" cy="645840"/>
          </a:xfrm>
          <a:prstGeom prst="rect">
            <a:avLst/>
          </a:prstGeom>
          <a:ln>
            <a:noFill/>
          </a:ln>
        </p:spPr>
      </p:pic>
      <p:pic>
        <p:nvPicPr>
          <p:cNvPr id="64" name="Picture 63"/>
          <p:cNvPicPr/>
          <p:nvPr/>
        </p:nvPicPr>
        <p:blipFill>
          <a:blip r:embed="rId2"/>
          <a:stretch/>
        </p:blipFill>
        <p:spPr>
          <a:xfrm>
            <a:off x="15840360" y="4093920"/>
            <a:ext cx="809280" cy="645840"/>
          </a:xfrm>
          <a:prstGeom prst="rect">
            <a:avLst/>
          </a:prstGeom>
          <a:ln>
            <a:noFill/>
          </a:ln>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31" name="PlaceHolder 1"/>
          <p:cNvSpPr>
            <a:spLocks noGrp="1"/>
          </p:cNvSpPr>
          <p:nvPr>
            <p:ph type="title"/>
          </p:nvPr>
        </p:nvSpPr>
        <p:spPr>
          <a:xfrm>
            <a:off x="1158120" y="685800"/>
            <a:ext cx="30174840" cy="2971440"/>
          </a:xfrm>
          <a:prstGeom prst="rect">
            <a:avLst/>
          </a:prstGeom>
        </p:spPr>
        <p:txBody>
          <a:bodyPr lIns="0" tIns="0" rIns="0" bIns="0" anchor="ctr"/>
          <a:lstStyle/>
          <a:p>
            <a:endParaRPr/>
          </a:p>
        </p:txBody>
      </p:sp>
      <p:sp>
        <p:nvSpPr>
          <p:cNvPr id="32" name="PlaceHolder 2"/>
          <p:cNvSpPr>
            <a:spLocks noGrp="1"/>
          </p:cNvSpPr>
          <p:nvPr>
            <p:ph type="subTitle"/>
          </p:nvPr>
        </p:nvSpPr>
        <p:spPr>
          <a:xfrm>
            <a:off x="1158120" y="4093920"/>
            <a:ext cx="30174120" cy="645840"/>
          </a:xfrm>
          <a:prstGeom prst="rect">
            <a:avLst/>
          </a:prstGeom>
        </p:spPr>
        <p:txBody>
          <a:bodyPr lIns="0" tIns="0" rIns="0" bIns="0" anchor="ctr"/>
          <a:lstStyle/>
          <a:p>
            <a:pPr algn="ctr"/>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33" name="PlaceHolder 1"/>
          <p:cNvSpPr>
            <a:spLocks noGrp="1"/>
          </p:cNvSpPr>
          <p:nvPr>
            <p:ph type="title"/>
          </p:nvPr>
        </p:nvSpPr>
        <p:spPr>
          <a:xfrm>
            <a:off x="1158120" y="685800"/>
            <a:ext cx="30174840" cy="2971440"/>
          </a:xfrm>
          <a:prstGeom prst="rect">
            <a:avLst/>
          </a:prstGeom>
        </p:spPr>
        <p:txBody>
          <a:bodyPr lIns="0" tIns="0" rIns="0" bIns="0" anchor="ctr"/>
          <a:lstStyle/>
          <a:p>
            <a:endParaRPr/>
          </a:p>
        </p:txBody>
      </p:sp>
      <p:sp>
        <p:nvSpPr>
          <p:cNvPr id="34" name="PlaceHolder 2"/>
          <p:cNvSpPr>
            <a:spLocks noGrp="1"/>
          </p:cNvSpPr>
          <p:nvPr>
            <p:ph type="body"/>
          </p:nvPr>
        </p:nvSpPr>
        <p:spPr>
          <a:xfrm>
            <a:off x="1158120" y="4093920"/>
            <a:ext cx="30174120" cy="645840"/>
          </a:xfrm>
          <a:prstGeom prst="rect">
            <a:avLst/>
          </a:prstGeom>
        </p:spPr>
        <p:txBody>
          <a:bodyPr lIns="0" tIns="0" rIns="0" bIns="0"/>
          <a:lstStyle/>
          <a:p>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35" name="PlaceHolder 1"/>
          <p:cNvSpPr>
            <a:spLocks noGrp="1"/>
          </p:cNvSpPr>
          <p:nvPr>
            <p:ph type="title"/>
          </p:nvPr>
        </p:nvSpPr>
        <p:spPr>
          <a:xfrm>
            <a:off x="1158120" y="685800"/>
            <a:ext cx="30174840" cy="2971440"/>
          </a:xfrm>
          <a:prstGeom prst="rect">
            <a:avLst/>
          </a:prstGeom>
        </p:spPr>
        <p:txBody>
          <a:bodyPr lIns="0" tIns="0" rIns="0" bIns="0" anchor="ctr"/>
          <a:lstStyle/>
          <a:p>
            <a:endParaRPr/>
          </a:p>
        </p:txBody>
      </p:sp>
      <p:sp>
        <p:nvSpPr>
          <p:cNvPr id="36" name="PlaceHolder 2"/>
          <p:cNvSpPr>
            <a:spLocks noGrp="1"/>
          </p:cNvSpPr>
          <p:nvPr>
            <p:ph type="body"/>
          </p:nvPr>
        </p:nvSpPr>
        <p:spPr>
          <a:xfrm>
            <a:off x="1158120" y="4093920"/>
            <a:ext cx="14724720" cy="645840"/>
          </a:xfrm>
          <a:prstGeom prst="rect">
            <a:avLst/>
          </a:prstGeom>
        </p:spPr>
        <p:txBody>
          <a:bodyPr lIns="0" tIns="0" rIns="0" bIns="0"/>
          <a:lstStyle/>
          <a:p>
            <a:endParaRPr/>
          </a:p>
        </p:txBody>
      </p:sp>
      <p:sp>
        <p:nvSpPr>
          <p:cNvPr id="37" name="PlaceHolder 3"/>
          <p:cNvSpPr>
            <a:spLocks noGrp="1"/>
          </p:cNvSpPr>
          <p:nvPr>
            <p:ph type="body"/>
          </p:nvPr>
        </p:nvSpPr>
        <p:spPr>
          <a:xfrm>
            <a:off x="16619400" y="4093920"/>
            <a:ext cx="14724720" cy="645840"/>
          </a:xfrm>
          <a:prstGeom prst="rect">
            <a:avLst/>
          </a:prstGeom>
        </p:spPr>
        <p:txBody>
          <a:bodyPr lIns="0" tIns="0" rIns="0" bIns="0"/>
          <a:lstStyle/>
          <a:p>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8" name="PlaceHolder 1"/>
          <p:cNvSpPr>
            <a:spLocks noGrp="1"/>
          </p:cNvSpPr>
          <p:nvPr>
            <p:ph type="title"/>
          </p:nvPr>
        </p:nvSpPr>
        <p:spPr>
          <a:xfrm>
            <a:off x="1158120" y="685800"/>
            <a:ext cx="30174840" cy="2971440"/>
          </a:xfrm>
          <a:prstGeom prst="rect">
            <a:avLst/>
          </a:prstGeom>
        </p:spPr>
        <p:txBody>
          <a:bodyPr lIns="0" tIns="0" rIns="0" bIns="0" anchor="ctr"/>
          <a:lstStyle/>
          <a:p>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39" name="PlaceHolder 1"/>
          <p:cNvSpPr>
            <a:spLocks noGrp="1"/>
          </p:cNvSpPr>
          <p:nvPr>
            <p:ph type="subTitle"/>
          </p:nvPr>
        </p:nvSpPr>
        <p:spPr>
          <a:xfrm>
            <a:off x="1158120" y="685800"/>
            <a:ext cx="30174840" cy="13775040"/>
          </a:xfrm>
          <a:prstGeom prst="rect">
            <a:avLst/>
          </a:prstGeom>
        </p:spPr>
        <p:txBody>
          <a:bodyPr lIns="0" tIns="0" rIns="0" bIns="0" anchor="ctr"/>
          <a:lstStyle/>
          <a:p>
            <a:pPr algn="ctr"/>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40" name="PlaceHolder 1"/>
          <p:cNvSpPr>
            <a:spLocks noGrp="1"/>
          </p:cNvSpPr>
          <p:nvPr>
            <p:ph type="title"/>
          </p:nvPr>
        </p:nvSpPr>
        <p:spPr>
          <a:xfrm>
            <a:off x="1158120" y="685800"/>
            <a:ext cx="30174840" cy="2971440"/>
          </a:xfrm>
          <a:prstGeom prst="rect">
            <a:avLst/>
          </a:prstGeom>
        </p:spPr>
        <p:txBody>
          <a:bodyPr lIns="0" tIns="0" rIns="0" bIns="0" anchor="ctr"/>
          <a:lstStyle/>
          <a:p>
            <a:endParaRPr/>
          </a:p>
        </p:txBody>
      </p:sp>
      <p:sp>
        <p:nvSpPr>
          <p:cNvPr id="41" name="PlaceHolder 2"/>
          <p:cNvSpPr>
            <a:spLocks noGrp="1"/>
          </p:cNvSpPr>
          <p:nvPr>
            <p:ph type="body"/>
          </p:nvPr>
        </p:nvSpPr>
        <p:spPr>
          <a:xfrm>
            <a:off x="1158120" y="4093920"/>
            <a:ext cx="14724720" cy="307800"/>
          </a:xfrm>
          <a:prstGeom prst="rect">
            <a:avLst/>
          </a:prstGeom>
        </p:spPr>
        <p:txBody>
          <a:bodyPr lIns="0" tIns="0" rIns="0" bIns="0"/>
          <a:lstStyle/>
          <a:p>
            <a:endParaRPr/>
          </a:p>
        </p:txBody>
      </p:sp>
      <p:sp>
        <p:nvSpPr>
          <p:cNvPr id="42" name="PlaceHolder 3"/>
          <p:cNvSpPr>
            <a:spLocks noGrp="1"/>
          </p:cNvSpPr>
          <p:nvPr>
            <p:ph type="body"/>
          </p:nvPr>
        </p:nvSpPr>
        <p:spPr>
          <a:xfrm>
            <a:off x="1158120" y="4431240"/>
            <a:ext cx="14724720" cy="307800"/>
          </a:xfrm>
          <a:prstGeom prst="rect">
            <a:avLst/>
          </a:prstGeom>
        </p:spPr>
        <p:txBody>
          <a:bodyPr lIns="0" tIns="0" rIns="0" bIns="0"/>
          <a:lstStyle/>
          <a:p>
            <a:endParaRPr/>
          </a:p>
        </p:txBody>
      </p:sp>
      <p:sp>
        <p:nvSpPr>
          <p:cNvPr id="43" name="PlaceHolder 4"/>
          <p:cNvSpPr>
            <a:spLocks noGrp="1"/>
          </p:cNvSpPr>
          <p:nvPr>
            <p:ph type="body"/>
          </p:nvPr>
        </p:nvSpPr>
        <p:spPr>
          <a:xfrm>
            <a:off x="16619400" y="4093920"/>
            <a:ext cx="14724720" cy="645840"/>
          </a:xfrm>
          <a:prstGeom prst="rect">
            <a:avLst/>
          </a:prstGeom>
        </p:spPr>
        <p:txBody>
          <a:bodyPr lIns="0" tIns="0" rIns="0" bIns="0"/>
          <a:lstStyle/>
          <a:p>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44" name="PlaceHolder 1"/>
          <p:cNvSpPr>
            <a:spLocks noGrp="1"/>
          </p:cNvSpPr>
          <p:nvPr>
            <p:ph type="title"/>
          </p:nvPr>
        </p:nvSpPr>
        <p:spPr>
          <a:xfrm>
            <a:off x="1158120" y="685800"/>
            <a:ext cx="30174840" cy="2971440"/>
          </a:xfrm>
          <a:prstGeom prst="rect">
            <a:avLst/>
          </a:prstGeom>
        </p:spPr>
        <p:txBody>
          <a:bodyPr lIns="0" tIns="0" rIns="0" bIns="0" anchor="ctr"/>
          <a:lstStyle/>
          <a:p>
            <a:endParaRPr/>
          </a:p>
        </p:txBody>
      </p:sp>
      <p:sp>
        <p:nvSpPr>
          <p:cNvPr id="45" name="PlaceHolder 2"/>
          <p:cNvSpPr>
            <a:spLocks noGrp="1"/>
          </p:cNvSpPr>
          <p:nvPr>
            <p:ph type="body"/>
          </p:nvPr>
        </p:nvSpPr>
        <p:spPr>
          <a:xfrm>
            <a:off x="1158120" y="4093920"/>
            <a:ext cx="14724720" cy="645840"/>
          </a:xfrm>
          <a:prstGeom prst="rect">
            <a:avLst/>
          </a:prstGeom>
        </p:spPr>
        <p:txBody>
          <a:bodyPr lIns="0" tIns="0" rIns="0" bIns="0"/>
          <a:lstStyle/>
          <a:p>
            <a:endParaRPr/>
          </a:p>
        </p:txBody>
      </p:sp>
      <p:sp>
        <p:nvSpPr>
          <p:cNvPr id="46" name="PlaceHolder 3"/>
          <p:cNvSpPr>
            <a:spLocks noGrp="1"/>
          </p:cNvSpPr>
          <p:nvPr>
            <p:ph type="body"/>
          </p:nvPr>
        </p:nvSpPr>
        <p:spPr>
          <a:xfrm>
            <a:off x="16619400" y="4093920"/>
            <a:ext cx="14724720" cy="307800"/>
          </a:xfrm>
          <a:prstGeom prst="rect">
            <a:avLst/>
          </a:prstGeom>
        </p:spPr>
        <p:txBody>
          <a:bodyPr lIns="0" tIns="0" rIns="0" bIns="0"/>
          <a:lstStyle/>
          <a:p>
            <a:endParaRPr/>
          </a:p>
        </p:txBody>
      </p:sp>
      <p:sp>
        <p:nvSpPr>
          <p:cNvPr id="47" name="PlaceHolder 4"/>
          <p:cNvSpPr>
            <a:spLocks noGrp="1"/>
          </p:cNvSpPr>
          <p:nvPr>
            <p:ph type="body"/>
          </p:nvPr>
        </p:nvSpPr>
        <p:spPr>
          <a:xfrm>
            <a:off x="16619400" y="4431240"/>
            <a:ext cx="14724720" cy="307800"/>
          </a:xfrm>
          <a:prstGeom prst="rect">
            <a:avLst/>
          </a:prstGeom>
        </p:spPr>
        <p:txBody>
          <a:bodyPr lIns="0" tIns="0" rIns="0" bIns="0"/>
          <a:lstStyle/>
          <a:p>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48" name="PlaceHolder 1"/>
          <p:cNvSpPr>
            <a:spLocks noGrp="1"/>
          </p:cNvSpPr>
          <p:nvPr>
            <p:ph type="title"/>
          </p:nvPr>
        </p:nvSpPr>
        <p:spPr>
          <a:xfrm>
            <a:off x="1158120" y="685800"/>
            <a:ext cx="30174840" cy="2971440"/>
          </a:xfrm>
          <a:prstGeom prst="rect">
            <a:avLst/>
          </a:prstGeom>
        </p:spPr>
        <p:txBody>
          <a:bodyPr lIns="0" tIns="0" rIns="0" bIns="0" anchor="ctr"/>
          <a:lstStyle/>
          <a:p>
            <a:endParaRPr/>
          </a:p>
        </p:txBody>
      </p:sp>
      <p:sp>
        <p:nvSpPr>
          <p:cNvPr id="49" name="PlaceHolder 2"/>
          <p:cNvSpPr>
            <a:spLocks noGrp="1"/>
          </p:cNvSpPr>
          <p:nvPr>
            <p:ph type="body"/>
          </p:nvPr>
        </p:nvSpPr>
        <p:spPr>
          <a:xfrm>
            <a:off x="1158120" y="4093920"/>
            <a:ext cx="14724720" cy="307800"/>
          </a:xfrm>
          <a:prstGeom prst="rect">
            <a:avLst/>
          </a:prstGeom>
        </p:spPr>
        <p:txBody>
          <a:bodyPr lIns="0" tIns="0" rIns="0" bIns="0"/>
          <a:lstStyle/>
          <a:p>
            <a:endParaRPr/>
          </a:p>
        </p:txBody>
      </p:sp>
      <p:sp>
        <p:nvSpPr>
          <p:cNvPr id="50" name="PlaceHolder 3"/>
          <p:cNvSpPr>
            <a:spLocks noGrp="1"/>
          </p:cNvSpPr>
          <p:nvPr>
            <p:ph type="body"/>
          </p:nvPr>
        </p:nvSpPr>
        <p:spPr>
          <a:xfrm>
            <a:off x="16619400" y="4093920"/>
            <a:ext cx="14724720" cy="307800"/>
          </a:xfrm>
          <a:prstGeom prst="rect">
            <a:avLst/>
          </a:prstGeom>
        </p:spPr>
        <p:txBody>
          <a:bodyPr lIns="0" tIns="0" rIns="0" bIns="0"/>
          <a:lstStyle/>
          <a:p>
            <a:endParaRPr/>
          </a:p>
        </p:txBody>
      </p:sp>
      <p:sp>
        <p:nvSpPr>
          <p:cNvPr id="51" name="PlaceHolder 4"/>
          <p:cNvSpPr>
            <a:spLocks noGrp="1"/>
          </p:cNvSpPr>
          <p:nvPr>
            <p:ph type="body"/>
          </p:nvPr>
        </p:nvSpPr>
        <p:spPr>
          <a:xfrm>
            <a:off x="1158120" y="4431240"/>
            <a:ext cx="30174120" cy="307800"/>
          </a:xfrm>
          <a:prstGeom prst="rect">
            <a:avLst/>
          </a:prstGeom>
        </p:spPr>
        <p:txBody>
          <a:bodyPr lIns="0" tIns="0" rIns="0" bIns="0"/>
          <a:lstStyle/>
          <a:p>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1" name="CustomShape 1"/>
          <p:cNvSpPr/>
          <p:nvPr/>
        </p:nvSpPr>
        <p:spPr>
          <a:xfrm>
            <a:off x="0" y="0"/>
            <a:ext cx="43890840" cy="502884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p:style>
      </p:sp>
      <p:sp>
        <p:nvSpPr>
          <p:cNvPr id="32" name="CustomShape 2"/>
          <p:cNvSpPr/>
          <p:nvPr/>
        </p:nvSpPr>
        <p:spPr>
          <a:xfrm>
            <a:off x="0" y="3886200"/>
            <a:ext cx="43890840" cy="114264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p:style>
      </p:sp>
      <p:sp>
        <p:nvSpPr>
          <p:cNvPr id="2" name="Line 3"/>
          <p:cNvSpPr/>
          <p:nvPr/>
        </p:nvSpPr>
        <p:spPr>
          <a:xfrm>
            <a:off x="0" y="3886200"/>
            <a:ext cx="43891200" cy="0"/>
          </a:xfrm>
          <a:prstGeom prst="line">
            <a:avLst/>
          </a:prstGeom>
          <a:ln w="114480"/>
        </p:spPr>
      </p:sp>
      <p:sp>
        <p:nvSpPr>
          <p:cNvPr id="3" name="CustomShape 4"/>
          <p:cNvSpPr/>
          <p:nvPr/>
        </p:nvSpPr>
        <p:spPr>
          <a:xfrm>
            <a:off x="44302680" y="0"/>
            <a:ext cx="12447000" cy="3291804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p:style>
        <p:txBody>
          <a:bodyPr lIns="274320" tIns="45000" rIns="274320" bIns="45000"/>
          <a:lstStyle/>
          <a:p>
            <a:pPr>
              <a:lnSpc>
                <a:spcPct val="100000"/>
              </a:lnSpc>
            </a:pPr>
            <a:r>
              <a:rPr lang="en-GB" sz="9600" strike="noStrike">
                <a:solidFill>
                  <a:srgbClr val="808080"/>
                </a:solidFill>
                <a:latin typeface="Calibri Light"/>
              </a:rPr>
              <a:t>Printing:</a:t>
            </a:r>
            <a:endParaRPr/>
          </a:p>
          <a:p>
            <a:pPr>
              <a:lnSpc>
                <a:spcPct val="100000"/>
              </a:lnSpc>
            </a:pPr>
            <a:r>
              <a:rPr lang="en-GB" sz="6600" strike="noStrike">
                <a:solidFill>
                  <a:srgbClr val="808080"/>
                </a:solidFill>
                <a:latin typeface="Calibri Light"/>
              </a:rPr>
              <a:t>This poster is 48” wide by 36” high. It’s designed to be printed on a large-format printer.</a:t>
            </a:r>
            <a:endParaRPr/>
          </a:p>
          <a:p>
            <a:pPr>
              <a:lnSpc>
                <a:spcPct val="100000"/>
              </a:lnSpc>
            </a:pPr>
            <a:endParaRPr/>
          </a:p>
          <a:p>
            <a:pPr>
              <a:lnSpc>
                <a:spcPct val="100000"/>
              </a:lnSpc>
            </a:pPr>
            <a:r>
              <a:rPr lang="en-GB" sz="8800" strike="noStrike">
                <a:solidFill>
                  <a:srgbClr val="808080"/>
                </a:solidFill>
                <a:latin typeface="Calibri Light"/>
              </a:rPr>
              <a:t>Customizing the Content:</a:t>
            </a:r>
            <a:endParaRPr/>
          </a:p>
          <a:p>
            <a:pPr>
              <a:lnSpc>
                <a:spcPct val="100000"/>
              </a:lnSpc>
            </a:pPr>
            <a:r>
              <a:rPr lang="en-GB" sz="6600" strike="noStrike">
                <a:solidFill>
                  <a:srgbClr val="808080"/>
                </a:solidFill>
                <a:latin typeface="Calibri Light"/>
              </a:rPr>
              <a:t>The placeholders in this poster are formatted for you. Type in the placeholders to add text, or click an icon to add a table, chart, SmartArt graphic, picture or multimedia file.</a:t>
            </a:r>
            <a:endParaRPr/>
          </a:p>
          <a:p>
            <a:pPr>
              <a:lnSpc>
                <a:spcPct val="100000"/>
              </a:lnSpc>
            </a:pPr>
            <a:r>
              <a:rPr lang="en-GB" sz="6600" strike="noStrike">
                <a:solidFill>
                  <a:srgbClr val="808080"/>
                </a:solidFill>
                <a:latin typeface="Calibri Light"/>
              </a:rPr>
              <a:t>To add or remove bullet points from text, click the Bullets button on the Home tab.</a:t>
            </a:r>
            <a:endParaRPr/>
          </a:p>
          <a:p>
            <a:pPr>
              <a:lnSpc>
                <a:spcPct val="100000"/>
              </a:lnSpc>
            </a:pPr>
            <a:r>
              <a:rPr lang="en-GB" sz="6600" strike="noStrike">
                <a:solidFill>
                  <a:srgbClr val="808080"/>
                </a:solidFill>
                <a:latin typeface="Calibri Light"/>
              </a:rPr>
              <a:t>If you need more placeholders for titles, content or body text, make a copy of what you need and drag it into place. PowerPoint’s Smart Guides will help you align it with everything else.</a:t>
            </a:r>
            <a:endParaRPr/>
          </a:p>
          <a:p>
            <a:pPr>
              <a:lnSpc>
                <a:spcPct val="100000"/>
              </a:lnSpc>
            </a:pPr>
            <a:r>
              <a:rPr lang="en-GB" sz="6600" strike="noStrike">
                <a:solidFill>
                  <a:srgbClr val="808080"/>
                </a:solidFill>
                <a:latin typeface="Calibri Light"/>
              </a:rPr>
              <a:t>Want to use your own pictures instead of ours? No problem! Just click a picture, press the Delete key, then click the icon to add your picture.</a:t>
            </a:r>
            <a:endParaRPr/>
          </a:p>
        </p:txBody>
      </p:sp>
      <p:sp>
        <p:nvSpPr>
          <p:cNvPr id="4" name="PlaceHolder 5"/>
          <p:cNvSpPr>
            <a:spLocks noGrp="1"/>
          </p:cNvSpPr>
          <p:nvPr>
            <p:ph type="title"/>
          </p:nvPr>
        </p:nvSpPr>
        <p:spPr>
          <a:xfrm>
            <a:off x="1158120" y="685800"/>
            <a:ext cx="30174840" cy="2971440"/>
          </a:xfrm>
          <a:prstGeom prst="rect">
            <a:avLst/>
          </a:prstGeom>
        </p:spPr>
        <p:txBody>
          <a:bodyPr anchor="b"/>
          <a:lstStyle/>
          <a:p>
            <a:pPr>
              <a:lnSpc>
                <a:spcPct val="90000"/>
              </a:lnSpc>
            </a:pPr>
            <a:r>
              <a:rPr lang="en-US" sz="11500" strike="noStrike">
                <a:solidFill>
                  <a:srgbClr val="FFFFFF"/>
                </a:solidFill>
                <a:latin typeface="Arial"/>
              </a:rPr>
              <a:t>Click to edit the title text formatClick to edit Master title style</a:t>
            </a:r>
            <a:endParaRPr/>
          </a:p>
        </p:txBody>
      </p:sp>
      <p:sp>
        <p:nvSpPr>
          <p:cNvPr id="5" name="PlaceHolder 6"/>
          <p:cNvSpPr>
            <a:spLocks noGrp="1"/>
          </p:cNvSpPr>
          <p:nvPr>
            <p:ph type="body"/>
          </p:nvPr>
        </p:nvSpPr>
        <p:spPr>
          <a:xfrm>
            <a:off x="1158120" y="4093920"/>
            <a:ext cx="30174120" cy="645840"/>
          </a:xfrm>
          <a:prstGeom prst="rect">
            <a:avLst/>
          </a:prstGeom>
        </p:spPr>
        <p:txBody>
          <a:bodyPr anchor="ctr"/>
          <a:lstStyle/>
          <a:p>
            <a:pPr>
              <a:buSzPct val="45000"/>
              <a:buFont typeface="StarSymbol"/>
              <a:buChar char=""/>
            </a:pPr>
            <a:r>
              <a:rPr lang="en-US" sz="3600" strike="noStrike">
                <a:solidFill>
                  <a:srgbClr val="BFBFBF"/>
                </a:solidFill>
                <a:latin typeface="Arial"/>
              </a:rPr>
              <a:t>Click to edit the outline text format</a:t>
            </a:r>
            <a:endParaRPr/>
          </a:p>
          <a:p>
            <a:pPr lvl="1">
              <a:buSzPct val="75000"/>
              <a:buFont typeface="StarSymbol"/>
              <a:buChar char=""/>
            </a:pPr>
            <a:r>
              <a:rPr lang="en-US" sz="3600" strike="noStrike">
                <a:solidFill>
                  <a:srgbClr val="BFBFBF"/>
                </a:solidFill>
                <a:latin typeface="Arial"/>
              </a:rPr>
              <a:t>Second Outline Level</a:t>
            </a:r>
            <a:endParaRPr/>
          </a:p>
          <a:p>
            <a:pPr lvl="2">
              <a:buSzPct val="45000"/>
              <a:buFont typeface="StarSymbol"/>
              <a:buChar char=""/>
            </a:pPr>
            <a:r>
              <a:rPr lang="en-US" sz="3600" strike="noStrike">
                <a:solidFill>
                  <a:srgbClr val="BFBFBF"/>
                </a:solidFill>
                <a:latin typeface="Arial"/>
              </a:rPr>
              <a:t>Third Outline Level</a:t>
            </a:r>
            <a:endParaRPr/>
          </a:p>
          <a:p>
            <a:pPr lvl="3">
              <a:buSzPct val="75000"/>
              <a:buFont typeface="StarSymbol"/>
              <a:buChar char=""/>
            </a:pPr>
            <a:r>
              <a:rPr lang="en-US" sz="3600" strike="noStrike">
                <a:solidFill>
                  <a:srgbClr val="BFBFBF"/>
                </a:solidFill>
                <a:latin typeface="Arial"/>
              </a:rPr>
              <a:t>Fourth Outline Level</a:t>
            </a:r>
            <a:endParaRPr/>
          </a:p>
          <a:p>
            <a:pPr lvl="4">
              <a:buSzPct val="45000"/>
              <a:buFont typeface="StarSymbol"/>
              <a:buChar char=""/>
            </a:pPr>
            <a:r>
              <a:rPr lang="en-US" sz="3600" strike="noStrike">
                <a:solidFill>
                  <a:srgbClr val="BFBFBF"/>
                </a:solidFill>
                <a:latin typeface="Arial"/>
              </a:rPr>
              <a:t>Fifth Outline Level</a:t>
            </a:r>
            <a:endParaRPr/>
          </a:p>
          <a:p>
            <a:pPr lvl="5">
              <a:buSzPct val="45000"/>
              <a:buFont typeface="StarSymbol"/>
              <a:buChar char=""/>
            </a:pPr>
            <a:r>
              <a:rPr lang="en-US" sz="3600" strike="noStrike">
                <a:solidFill>
                  <a:srgbClr val="BFBFBF"/>
                </a:solidFill>
                <a:latin typeface="Arial"/>
              </a:rPr>
              <a:t>Sixth Outline Level</a:t>
            </a:r>
            <a:endParaRPr/>
          </a:p>
          <a:p>
            <a:pPr>
              <a:lnSpc>
                <a:spcPct val="100000"/>
              </a:lnSpc>
            </a:pPr>
            <a:r>
              <a:rPr lang="en-US" sz="3600" strike="noStrike">
                <a:solidFill>
                  <a:srgbClr val="BFBFBF"/>
                </a:solidFill>
                <a:latin typeface="Arial"/>
              </a:rPr>
              <a:t>Seventh Outline LevelClick to edit Master text styles</a:t>
            </a:r>
            <a:endParaRPr/>
          </a:p>
        </p:txBody>
      </p:sp>
      <p:sp>
        <p:nvSpPr>
          <p:cNvPr id="6" name="PlaceHolder 7"/>
          <p:cNvSpPr>
            <a:spLocks noGrp="1"/>
          </p:cNvSpPr>
          <p:nvPr>
            <p:ph type="body"/>
          </p:nvPr>
        </p:nvSpPr>
        <p:spPr>
          <a:xfrm>
            <a:off x="1143000" y="5669280"/>
            <a:ext cx="12801240" cy="1279800"/>
          </a:xfrm>
          <a:prstGeom prst="rect">
            <a:avLst/>
          </a:prstGeom>
        </p:spPr>
        <p:txBody>
          <a:bodyPr lIns="365760" anchor="ctr"/>
          <a:lstStyle/>
          <a:p>
            <a:pPr>
              <a:buSzPct val="45000"/>
              <a:buFont typeface="StarSymbol"/>
              <a:buChar char=""/>
            </a:pPr>
            <a:r>
              <a:rPr lang="en-US" sz="5400" strike="noStrike">
                <a:solidFill>
                  <a:srgbClr val="FFFFFF"/>
                </a:solidFill>
                <a:latin typeface="Arial"/>
              </a:rPr>
              <a:t>Click to edit the outline text format</a:t>
            </a:r>
            <a:endParaRPr/>
          </a:p>
          <a:p>
            <a:pPr lvl="1">
              <a:buSzPct val="75000"/>
              <a:buFont typeface="StarSymbol"/>
              <a:buChar char=""/>
            </a:pPr>
            <a:r>
              <a:rPr lang="en-US" sz="5400" strike="noStrike">
                <a:solidFill>
                  <a:srgbClr val="FFFFFF"/>
                </a:solidFill>
                <a:latin typeface="Arial"/>
              </a:rPr>
              <a:t>Second Outline Level</a:t>
            </a:r>
            <a:endParaRPr/>
          </a:p>
          <a:p>
            <a:pPr lvl="2">
              <a:buSzPct val="45000"/>
              <a:buFont typeface="StarSymbol"/>
              <a:buChar char=""/>
            </a:pPr>
            <a:r>
              <a:rPr lang="en-US" sz="5400" strike="noStrike">
                <a:solidFill>
                  <a:srgbClr val="FFFFFF"/>
                </a:solidFill>
                <a:latin typeface="Arial"/>
              </a:rPr>
              <a:t>Third Outline Level</a:t>
            </a:r>
            <a:endParaRPr/>
          </a:p>
          <a:p>
            <a:pPr lvl="3">
              <a:buSzPct val="75000"/>
              <a:buFont typeface="StarSymbol"/>
              <a:buChar char=""/>
            </a:pPr>
            <a:r>
              <a:rPr lang="en-US" sz="5400" strike="noStrike">
                <a:solidFill>
                  <a:srgbClr val="FFFFFF"/>
                </a:solidFill>
                <a:latin typeface="Arial"/>
              </a:rPr>
              <a:t>Fourth Outline Level</a:t>
            </a:r>
            <a:endParaRPr/>
          </a:p>
          <a:p>
            <a:pPr lvl="4">
              <a:buSzPct val="45000"/>
              <a:buFont typeface="StarSymbol"/>
              <a:buChar char=""/>
            </a:pPr>
            <a:r>
              <a:rPr lang="en-US" sz="5400" strike="noStrike">
                <a:solidFill>
                  <a:srgbClr val="FFFFFF"/>
                </a:solidFill>
                <a:latin typeface="Arial"/>
              </a:rPr>
              <a:t>Fifth Outline Level</a:t>
            </a:r>
            <a:endParaRPr/>
          </a:p>
          <a:p>
            <a:pPr lvl="5">
              <a:buSzPct val="45000"/>
              <a:buFont typeface="StarSymbol"/>
              <a:buChar char=""/>
            </a:pPr>
            <a:r>
              <a:rPr lang="en-US" sz="5400" strike="noStrike">
                <a:solidFill>
                  <a:srgbClr val="FFFFFF"/>
                </a:solidFill>
                <a:latin typeface="Arial"/>
              </a:rPr>
              <a:t>Sixth Outline Level</a:t>
            </a:r>
            <a:endParaRPr/>
          </a:p>
          <a:p>
            <a:pPr>
              <a:lnSpc>
                <a:spcPct val="100000"/>
              </a:lnSpc>
            </a:pPr>
            <a:r>
              <a:rPr lang="en-US" sz="5400" strike="noStrike">
                <a:solidFill>
                  <a:srgbClr val="FFFFFF"/>
                </a:solidFill>
                <a:latin typeface="Arial"/>
              </a:rPr>
              <a:t>Seventh Outline LevelHeading</a:t>
            </a:r>
            <a:endParaRPr/>
          </a:p>
        </p:txBody>
      </p:sp>
      <p:sp>
        <p:nvSpPr>
          <p:cNvPr id="7" name="PlaceHolder 8"/>
          <p:cNvSpPr>
            <a:spLocks noGrp="1"/>
          </p:cNvSpPr>
          <p:nvPr>
            <p:ph type="body"/>
          </p:nvPr>
        </p:nvSpPr>
        <p:spPr>
          <a:xfrm>
            <a:off x="1143000" y="7113960"/>
            <a:ext cx="12801240" cy="2732040"/>
          </a:xfrm>
          <a:prstGeom prst="rect">
            <a:avLst/>
          </a:prstGeom>
        </p:spPr>
        <p:txBody>
          <a:bodyPr lIns="365760" rIns="365760" anchor="ctr"/>
          <a:lstStyle/>
          <a:p>
            <a:pPr>
              <a:buSzPct val="45000"/>
              <a:buFont typeface="StarSymbol"/>
              <a:buChar char=""/>
            </a:pPr>
            <a:r>
              <a:rPr lang="en-US" sz="4400" strike="noStrike">
                <a:solidFill>
                  <a:srgbClr val="000000"/>
                </a:solidFill>
                <a:latin typeface="Arial"/>
              </a:rPr>
              <a:t>Click to edit the outline text format</a:t>
            </a:r>
            <a:endParaRPr/>
          </a:p>
          <a:p>
            <a:pPr lvl="1">
              <a:buSzPct val="75000"/>
              <a:buFont typeface="StarSymbol"/>
              <a:buChar char=""/>
            </a:pPr>
            <a:r>
              <a:rPr lang="en-US" sz="4400" strike="noStrike">
                <a:solidFill>
                  <a:srgbClr val="000000"/>
                </a:solidFill>
                <a:latin typeface="Arial"/>
              </a:rPr>
              <a:t>Second Outline Level</a:t>
            </a:r>
            <a:endParaRPr/>
          </a:p>
          <a:p>
            <a:pPr lvl="2">
              <a:buSzPct val="45000"/>
              <a:buFont typeface="StarSymbol"/>
              <a:buChar char=""/>
            </a:pPr>
            <a:r>
              <a:rPr lang="en-US" sz="4400" strike="noStrike">
                <a:solidFill>
                  <a:srgbClr val="000000"/>
                </a:solidFill>
                <a:latin typeface="Arial"/>
              </a:rPr>
              <a:t>Third Outline Level</a:t>
            </a:r>
            <a:endParaRPr/>
          </a:p>
          <a:p>
            <a:pPr lvl="3">
              <a:buSzPct val="75000"/>
              <a:buFont typeface="StarSymbol"/>
              <a:buChar char=""/>
            </a:pPr>
            <a:r>
              <a:rPr lang="en-US" sz="4400" strike="noStrike">
                <a:solidFill>
                  <a:srgbClr val="000000"/>
                </a:solidFill>
                <a:latin typeface="Arial"/>
              </a:rPr>
              <a:t>Fourth Outline Level</a:t>
            </a:r>
            <a:endParaRPr/>
          </a:p>
          <a:p>
            <a:pPr lvl="4">
              <a:buSzPct val="45000"/>
              <a:buFont typeface="StarSymbol"/>
              <a:buChar char=""/>
            </a:pPr>
            <a:r>
              <a:rPr lang="en-US" sz="4400" strike="noStrike">
                <a:solidFill>
                  <a:srgbClr val="000000"/>
                </a:solidFill>
                <a:latin typeface="Arial"/>
              </a:rPr>
              <a:t>Fifth Outline Level</a:t>
            </a:r>
            <a:endParaRPr/>
          </a:p>
          <a:p>
            <a:pPr lvl="5">
              <a:buSzPct val="45000"/>
              <a:buFont typeface="StarSymbol"/>
              <a:buChar char=""/>
            </a:pPr>
            <a:r>
              <a:rPr lang="en-US" sz="4400" strike="noStrike">
                <a:solidFill>
                  <a:srgbClr val="000000"/>
                </a:solidFill>
                <a:latin typeface="Arial"/>
              </a:rPr>
              <a:t>Sixth Outline Level</a:t>
            </a:r>
            <a:endParaRPr/>
          </a:p>
          <a:p>
            <a:pPr>
              <a:lnSpc>
                <a:spcPct val="100000"/>
              </a:lnSpc>
            </a:pPr>
            <a:r>
              <a:rPr lang="en-US" sz="4400" strike="noStrike">
                <a:solidFill>
                  <a:srgbClr val="000000"/>
                </a:solidFill>
                <a:latin typeface="Arial"/>
              </a:rPr>
              <a:t>Seventh Outline LevelType your question or a statement of the problem here</a:t>
            </a:r>
            <a:endParaRPr/>
          </a:p>
        </p:txBody>
      </p:sp>
      <p:sp>
        <p:nvSpPr>
          <p:cNvPr id="8" name="PlaceHolder 9"/>
          <p:cNvSpPr>
            <a:spLocks noGrp="1"/>
          </p:cNvSpPr>
          <p:nvPr>
            <p:ph type="body"/>
          </p:nvPr>
        </p:nvSpPr>
        <p:spPr>
          <a:xfrm>
            <a:off x="1143000" y="10497240"/>
            <a:ext cx="12801240" cy="1279800"/>
          </a:xfrm>
          <a:prstGeom prst="rect">
            <a:avLst/>
          </a:prstGeom>
        </p:spPr>
        <p:txBody>
          <a:bodyPr lIns="365760" anchor="ctr"/>
          <a:lstStyle/>
          <a:p>
            <a:pPr>
              <a:buSzPct val="45000"/>
              <a:buFont typeface="StarSymbol"/>
              <a:buChar char=""/>
            </a:pPr>
            <a:r>
              <a:rPr lang="en-US" sz="5400" strike="noStrike">
                <a:solidFill>
                  <a:srgbClr val="FFFFFF"/>
                </a:solidFill>
                <a:latin typeface="Arial"/>
              </a:rPr>
              <a:t>Click to edit the outline text format</a:t>
            </a:r>
            <a:endParaRPr/>
          </a:p>
          <a:p>
            <a:pPr lvl="1">
              <a:buSzPct val="75000"/>
              <a:buFont typeface="StarSymbol"/>
              <a:buChar char=""/>
            </a:pPr>
            <a:r>
              <a:rPr lang="en-US" sz="5400" strike="noStrike">
                <a:solidFill>
                  <a:srgbClr val="FFFFFF"/>
                </a:solidFill>
                <a:latin typeface="Arial"/>
              </a:rPr>
              <a:t>Second Outline Level</a:t>
            </a:r>
            <a:endParaRPr/>
          </a:p>
          <a:p>
            <a:pPr lvl="2">
              <a:buSzPct val="45000"/>
              <a:buFont typeface="StarSymbol"/>
              <a:buChar char=""/>
            </a:pPr>
            <a:r>
              <a:rPr lang="en-US" sz="5400" strike="noStrike">
                <a:solidFill>
                  <a:srgbClr val="FFFFFF"/>
                </a:solidFill>
                <a:latin typeface="Arial"/>
              </a:rPr>
              <a:t>Third Outline Level</a:t>
            </a:r>
            <a:endParaRPr/>
          </a:p>
          <a:p>
            <a:pPr lvl="3">
              <a:buSzPct val="75000"/>
              <a:buFont typeface="StarSymbol"/>
              <a:buChar char=""/>
            </a:pPr>
            <a:r>
              <a:rPr lang="en-US" sz="5400" strike="noStrike">
                <a:solidFill>
                  <a:srgbClr val="FFFFFF"/>
                </a:solidFill>
                <a:latin typeface="Arial"/>
              </a:rPr>
              <a:t>Fourth Outline Level</a:t>
            </a:r>
            <a:endParaRPr/>
          </a:p>
          <a:p>
            <a:pPr lvl="4">
              <a:buSzPct val="45000"/>
              <a:buFont typeface="StarSymbol"/>
              <a:buChar char=""/>
            </a:pPr>
            <a:r>
              <a:rPr lang="en-US" sz="5400" strike="noStrike">
                <a:solidFill>
                  <a:srgbClr val="FFFFFF"/>
                </a:solidFill>
                <a:latin typeface="Arial"/>
              </a:rPr>
              <a:t>Fifth Outline Level</a:t>
            </a:r>
            <a:endParaRPr/>
          </a:p>
          <a:p>
            <a:pPr lvl="5">
              <a:buSzPct val="45000"/>
              <a:buFont typeface="StarSymbol"/>
              <a:buChar char=""/>
            </a:pPr>
            <a:r>
              <a:rPr lang="en-US" sz="5400" strike="noStrike">
                <a:solidFill>
                  <a:srgbClr val="FFFFFF"/>
                </a:solidFill>
                <a:latin typeface="Arial"/>
              </a:rPr>
              <a:t>Sixth Outline Level</a:t>
            </a:r>
            <a:endParaRPr/>
          </a:p>
          <a:p>
            <a:pPr>
              <a:lnSpc>
                <a:spcPct val="100000"/>
              </a:lnSpc>
            </a:pPr>
            <a:r>
              <a:rPr lang="en-US" sz="5400" strike="noStrike">
                <a:solidFill>
                  <a:srgbClr val="FFFFFF"/>
                </a:solidFill>
                <a:latin typeface="Arial"/>
              </a:rPr>
              <a:t>Seventh Outline LevelHeading</a:t>
            </a:r>
            <a:endParaRPr/>
          </a:p>
        </p:txBody>
      </p:sp>
      <p:sp>
        <p:nvSpPr>
          <p:cNvPr id="9" name="PlaceHolder 10"/>
          <p:cNvSpPr>
            <a:spLocks noGrp="1"/>
          </p:cNvSpPr>
          <p:nvPr>
            <p:ph type="body"/>
          </p:nvPr>
        </p:nvSpPr>
        <p:spPr>
          <a:xfrm>
            <a:off x="1143000" y="11868840"/>
            <a:ext cx="12801240" cy="2807280"/>
          </a:xfrm>
          <a:prstGeom prst="rect">
            <a:avLst/>
          </a:prstGeom>
        </p:spPr>
        <p:txBody>
          <a:bodyPr tIns="182880"/>
          <a:lstStyle/>
          <a:p>
            <a:pPr>
              <a:buSzPct val="45000"/>
              <a:buFont typeface="StarSymbol"/>
              <a:buChar char=""/>
            </a:pPr>
            <a:r>
              <a:rPr lang="en-US" sz="3200" strike="noStrike">
                <a:solidFill>
                  <a:srgbClr val="000000"/>
                </a:solidFill>
                <a:latin typeface="Arial"/>
              </a:rPr>
              <a:t>Click to edit the outline text format</a:t>
            </a:r>
            <a:endParaRPr/>
          </a:p>
          <a:p>
            <a:pPr lvl="1">
              <a:buSzPct val="75000"/>
              <a:buFont typeface="StarSymbol"/>
              <a:buChar char=""/>
            </a:pPr>
            <a:r>
              <a:rPr lang="en-US" sz="3200" strike="noStrike">
                <a:solidFill>
                  <a:srgbClr val="000000"/>
                </a:solidFill>
                <a:latin typeface="Arial"/>
              </a:rPr>
              <a:t>Second Outline Level</a:t>
            </a:r>
            <a:endParaRPr/>
          </a:p>
          <a:p>
            <a:pPr lvl="2">
              <a:buSzPct val="45000"/>
              <a:buFont typeface="StarSymbol"/>
              <a:buChar char=""/>
            </a:pPr>
            <a:r>
              <a:rPr lang="en-US" sz="3200" strike="noStrike">
                <a:solidFill>
                  <a:srgbClr val="000000"/>
                </a:solidFill>
                <a:latin typeface="Arial"/>
              </a:rPr>
              <a:t>Third Outline Level</a:t>
            </a:r>
            <a:endParaRPr/>
          </a:p>
          <a:p>
            <a:pPr lvl="3">
              <a:buSzPct val="75000"/>
              <a:buFont typeface="StarSymbol"/>
              <a:buChar char=""/>
            </a:pPr>
            <a:r>
              <a:rPr lang="en-US" sz="3200" strike="noStrike">
                <a:solidFill>
                  <a:srgbClr val="000000"/>
                </a:solidFill>
                <a:latin typeface="Arial"/>
              </a:rPr>
              <a:t>Fourth Outline Level</a:t>
            </a:r>
            <a:endParaRPr/>
          </a:p>
          <a:p>
            <a:pPr lvl="4">
              <a:buSzPct val="45000"/>
              <a:buFont typeface="StarSymbol"/>
              <a:buChar char=""/>
            </a:pPr>
            <a:r>
              <a:rPr lang="en-US" sz="3200" strike="noStrike">
                <a:solidFill>
                  <a:srgbClr val="000000"/>
                </a:solidFill>
                <a:latin typeface="Arial"/>
              </a:rPr>
              <a:t>Fifth Outline Level</a:t>
            </a:r>
            <a:endParaRPr/>
          </a:p>
          <a:p>
            <a:pPr lvl="5">
              <a:buSzPct val="45000"/>
              <a:buFont typeface="StarSymbol"/>
              <a:buChar char=""/>
            </a:pPr>
            <a:r>
              <a:rPr lang="en-US" sz="3200" strike="noStrike">
                <a:solidFill>
                  <a:srgbClr val="000000"/>
                </a:solidFill>
                <a:latin typeface="Arial"/>
              </a:rPr>
              <a:t>Sixth Outline Level</a:t>
            </a:r>
            <a:endParaRPr/>
          </a:p>
          <a:p>
            <a:pPr>
              <a:lnSpc>
                <a:spcPct val="100000"/>
              </a:lnSpc>
              <a:buFont typeface="Arial"/>
              <a:buChar char="•"/>
            </a:pPr>
            <a:r>
              <a:rPr lang="en-US" sz="3200" strike="noStrike">
                <a:solidFill>
                  <a:srgbClr val="000000"/>
                </a:solidFill>
                <a:latin typeface="Arial"/>
              </a:rPr>
              <a:t>Seventh Outline LevelUse this placeholder to add text or other content</a:t>
            </a:r>
            <a:endParaRPr/>
          </a:p>
          <a:p>
            <a:pPr lvl="1">
              <a:lnSpc>
                <a:spcPct val="100000"/>
              </a:lnSpc>
              <a:buFont typeface="Arial"/>
              <a:buChar char="•"/>
            </a:pPr>
            <a:r>
              <a:rPr lang="en-US" sz="2800" strike="noStrike">
                <a:solidFill>
                  <a:srgbClr val="000000"/>
                </a:solidFill>
                <a:latin typeface="Arial"/>
              </a:rPr>
              <a:t>Second level</a:t>
            </a:r>
            <a:endParaRPr/>
          </a:p>
          <a:p>
            <a:pPr lvl="2">
              <a:lnSpc>
                <a:spcPct val="100000"/>
              </a:lnSpc>
              <a:buFont typeface="Arial"/>
              <a:buChar char="•"/>
            </a:pPr>
            <a:r>
              <a:rPr lang="en-US" sz="2800" strike="noStrike">
                <a:solidFill>
                  <a:srgbClr val="000000"/>
                </a:solidFill>
                <a:latin typeface="Arial"/>
              </a:rPr>
              <a:t>Third level</a:t>
            </a:r>
            <a:endParaRPr/>
          </a:p>
          <a:p>
            <a:pPr lvl="3">
              <a:lnSpc>
                <a:spcPct val="100000"/>
              </a:lnSpc>
              <a:buFont typeface="Arial"/>
              <a:buChar char="•"/>
            </a:pPr>
            <a:r>
              <a:rPr lang="en-US" sz="2800" strike="noStrike">
                <a:solidFill>
                  <a:srgbClr val="000000"/>
                </a:solidFill>
                <a:latin typeface="Arial"/>
              </a:rPr>
              <a:t>Fourth level</a:t>
            </a:r>
            <a:endParaRPr/>
          </a:p>
        </p:txBody>
      </p:sp>
      <p:sp>
        <p:nvSpPr>
          <p:cNvPr id="10" name="PlaceHolder 11"/>
          <p:cNvSpPr>
            <a:spLocks noGrp="1"/>
          </p:cNvSpPr>
          <p:nvPr>
            <p:ph type="body"/>
          </p:nvPr>
        </p:nvSpPr>
        <p:spPr>
          <a:xfrm>
            <a:off x="1143000" y="14950440"/>
            <a:ext cx="12801240" cy="1218960"/>
          </a:xfrm>
          <a:prstGeom prst="rect">
            <a:avLst/>
          </a:prstGeom>
        </p:spPr>
        <p:txBody>
          <a:bodyPr lIns="365760" anchor="ctr"/>
          <a:lstStyle/>
          <a:p>
            <a:pPr>
              <a:buSzPct val="45000"/>
              <a:buFont typeface="StarSymbol"/>
              <a:buChar char=""/>
            </a:pPr>
            <a:r>
              <a:rPr lang="en-US" sz="5400" strike="noStrike">
                <a:solidFill>
                  <a:srgbClr val="FFFFFF"/>
                </a:solidFill>
                <a:latin typeface="Arial"/>
              </a:rPr>
              <a:t>Click to edit the outline text format</a:t>
            </a:r>
            <a:endParaRPr/>
          </a:p>
          <a:p>
            <a:pPr lvl="1">
              <a:buSzPct val="75000"/>
              <a:buFont typeface="StarSymbol"/>
              <a:buChar char=""/>
            </a:pPr>
            <a:r>
              <a:rPr lang="en-US" sz="5400" strike="noStrike">
                <a:solidFill>
                  <a:srgbClr val="FFFFFF"/>
                </a:solidFill>
                <a:latin typeface="Arial"/>
              </a:rPr>
              <a:t>Second Outline Level</a:t>
            </a:r>
            <a:endParaRPr/>
          </a:p>
          <a:p>
            <a:pPr lvl="2">
              <a:buSzPct val="45000"/>
              <a:buFont typeface="StarSymbol"/>
              <a:buChar char=""/>
            </a:pPr>
            <a:r>
              <a:rPr lang="en-US" sz="5400" strike="noStrike">
                <a:solidFill>
                  <a:srgbClr val="FFFFFF"/>
                </a:solidFill>
                <a:latin typeface="Arial"/>
              </a:rPr>
              <a:t>Third Outline Level</a:t>
            </a:r>
            <a:endParaRPr/>
          </a:p>
          <a:p>
            <a:pPr lvl="3">
              <a:buSzPct val="75000"/>
              <a:buFont typeface="StarSymbol"/>
              <a:buChar char=""/>
            </a:pPr>
            <a:r>
              <a:rPr lang="en-US" sz="5400" strike="noStrike">
                <a:solidFill>
                  <a:srgbClr val="FFFFFF"/>
                </a:solidFill>
                <a:latin typeface="Arial"/>
              </a:rPr>
              <a:t>Fourth Outline Level</a:t>
            </a:r>
            <a:endParaRPr/>
          </a:p>
          <a:p>
            <a:pPr lvl="4">
              <a:buSzPct val="45000"/>
              <a:buFont typeface="StarSymbol"/>
              <a:buChar char=""/>
            </a:pPr>
            <a:r>
              <a:rPr lang="en-US" sz="5400" strike="noStrike">
                <a:solidFill>
                  <a:srgbClr val="FFFFFF"/>
                </a:solidFill>
                <a:latin typeface="Arial"/>
              </a:rPr>
              <a:t>Fifth Outline Level</a:t>
            </a:r>
            <a:endParaRPr/>
          </a:p>
          <a:p>
            <a:pPr lvl="5">
              <a:buSzPct val="45000"/>
              <a:buFont typeface="StarSymbol"/>
              <a:buChar char=""/>
            </a:pPr>
            <a:r>
              <a:rPr lang="en-US" sz="5400" strike="noStrike">
                <a:solidFill>
                  <a:srgbClr val="FFFFFF"/>
                </a:solidFill>
                <a:latin typeface="Arial"/>
              </a:rPr>
              <a:t>Sixth Outline Level</a:t>
            </a:r>
            <a:endParaRPr/>
          </a:p>
          <a:p>
            <a:pPr>
              <a:lnSpc>
                <a:spcPct val="100000"/>
              </a:lnSpc>
            </a:pPr>
            <a:r>
              <a:rPr lang="en-US" sz="5400" strike="noStrike">
                <a:solidFill>
                  <a:srgbClr val="FFFFFF"/>
                </a:solidFill>
                <a:latin typeface="Arial"/>
              </a:rPr>
              <a:t>Seventh Outline LevelHeading</a:t>
            </a:r>
            <a:endParaRPr/>
          </a:p>
        </p:txBody>
      </p:sp>
      <p:sp>
        <p:nvSpPr>
          <p:cNvPr id="11" name="PlaceHolder 12"/>
          <p:cNvSpPr>
            <a:spLocks noGrp="1"/>
          </p:cNvSpPr>
          <p:nvPr>
            <p:ph type="body"/>
          </p:nvPr>
        </p:nvSpPr>
        <p:spPr>
          <a:xfrm>
            <a:off x="1143000" y="16440840"/>
            <a:ext cx="12801240" cy="6027120"/>
          </a:xfrm>
          <a:prstGeom prst="rect">
            <a:avLst/>
          </a:prstGeom>
        </p:spPr>
        <p:txBody>
          <a:bodyPr tIns="182880"/>
          <a:lstStyle/>
          <a:p>
            <a:pPr>
              <a:buSzPct val="45000"/>
              <a:buFont typeface="StarSymbol"/>
              <a:buChar char=""/>
            </a:pPr>
            <a:r>
              <a:rPr lang="en-US" sz="3200" strike="noStrike">
                <a:solidFill>
                  <a:srgbClr val="000000"/>
                </a:solidFill>
                <a:latin typeface="Arial"/>
              </a:rPr>
              <a:t>Click to edit the outline text format</a:t>
            </a:r>
            <a:endParaRPr/>
          </a:p>
          <a:p>
            <a:pPr lvl="1">
              <a:buSzPct val="75000"/>
              <a:buFont typeface="StarSymbol"/>
              <a:buChar char=""/>
            </a:pPr>
            <a:r>
              <a:rPr lang="en-US" sz="3200" strike="noStrike">
                <a:solidFill>
                  <a:srgbClr val="000000"/>
                </a:solidFill>
                <a:latin typeface="Arial"/>
              </a:rPr>
              <a:t>Second Outline Level</a:t>
            </a:r>
            <a:endParaRPr/>
          </a:p>
          <a:p>
            <a:pPr lvl="2">
              <a:buSzPct val="45000"/>
              <a:buFont typeface="StarSymbol"/>
              <a:buChar char=""/>
            </a:pPr>
            <a:r>
              <a:rPr lang="en-US" sz="3200" strike="noStrike">
                <a:solidFill>
                  <a:srgbClr val="000000"/>
                </a:solidFill>
                <a:latin typeface="Arial"/>
              </a:rPr>
              <a:t>Third Outline Level</a:t>
            </a:r>
            <a:endParaRPr/>
          </a:p>
          <a:p>
            <a:pPr lvl="3">
              <a:buSzPct val="75000"/>
              <a:buFont typeface="StarSymbol"/>
              <a:buChar char=""/>
            </a:pPr>
            <a:r>
              <a:rPr lang="en-US" sz="3200" strike="noStrike">
                <a:solidFill>
                  <a:srgbClr val="000000"/>
                </a:solidFill>
                <a:latin typeface="Arial"/>
              </a:rPr>
              <a:t>Fourth Outline Level</a:t>
            </a:r>
            <a:endParaRPr/>
          </a:p>
          <a:p>
            <a:pPr lvl="4">
              <a:buSzPct val="45000"/>
              <a:buFont typeface="StarSymbol"/>
              <a:buChar char=""/>
            </a:pPr>
            <a:r>
              <a:rPr lang="en-US" sz="3200" strike="noStrike">
                <a:solidFill>
                  <a:srgbClr val="000000"/>
                </a:solidFill>
                <a:latin typeface="Arial"/>
              </a:rPr>
              <a:t>Fifth Outline Level</a:t>
            </a:r>
            <a:endParaRPr/>
          </a:p>
          <a:p>
            <a:pPr lvl="5">
              <a:buSzPct val="45000"/>
              <a:buFont typeface="StarSymbol"/>
              <a:buChar char=""/>
            </a:pPr>
            <a:r>
              <a:rPr lang="en-US" sz="3200" strike="noStrike">
                <a:solidFill>
                  <a:srgbClr val="000000"/>
                </a:solidFill>
                <a:latin typeface="Arial"/>
              </a:rPr>
              <a:t>Sixth Outline Level</a:t>
            </a:r>
            <a:endParaRPr/>
          </a:p>
          <a:p>
            <a:pPr>
              <a:lnSpc>
                <a:spcPct val="100000"/>
              </a:lnSpc>
              <a:buFont typeface="Arial"/>
              <a:buChar char="•"/>
            </a:pPr>
            <a:r>
              <a:rPr lang="en-US" sz="3200" strike="noStrike">
                <a:solidFill>
                  <a:srgbClr val="000000"/>
                </a:solidFill>
                <a:latin typeface="Arial"/>
              </a:rPr>
              <a:t>Seventh Outline LevelUse this placeholder to add text or other content</a:t>
            </a:r>
            <a:endParaRPr/>
          </a:p>
          <a:p>
            <a:pPr lvl="1">
              <a:lnSpc>
                <a:spcPct val="100000"/>
              </a:lnSpc>
              <a:buFont typeface="Arial"/>
              <a:buChar char="•"/>
            </a:pPr>
            <a:r>
              <a:rPr lang="en-US" sz="2800" strike="noStrike">
                <a:solidFill>
                  <a:srgbClr val="000000"/>
                </a:solidFill>
                <a:latin typeface="Arial"/>
              </a:rPr>
              <a:t>Second level</a:t>
            </a:r>
            <a:endParaRPr/>
          </a:p>
          <a:p>
            <a:pPr lvl="2">
              <a:lnSpc>
                <a:spcPct val="100000"/>
              </a:lnSpc>
              <a:buFont typeface="Arial"/>
              <a:buChar char="•"/>
            </a:pPr>
            <a:r>
              <a:rPr lang="en-US" sz="2800" strike="noStrike">
                <a:solidFill>
                  <a:srgbClr val="000000"/>
                </a:solidFill>
                <a:latin typeface="Arial"/>
              </a:rPr>
              <a:t>Third level</a:t>
            </a:r>
            <a:endParaRPr/>
          </a:p>
          <a:p>
            <a:pPr lvl="3">
              <a:lnSpc>
                <a:spcPct val="100000"/>
              </a:lnSpc>
              <a:buFont typeface="Arial"/>
              <a:buChar char="•"/>
            </a:pPr>
            <a:r>
              <a:rPr lang="en-US" sz="2800" strike="noStrike">
                <a:solidFill>
                  <a:srgbClr val="000000"/>
                </a:solidFill>
                <a:latin typeface="Arial"/>
              </a:rPr>
              <a:t>Fourth level</a:t>
            </a:r>
            <a:endParaRPr/>
          </a:p>
          <a:p>
            <a:pPr lvl="4">
              <a:lnSpc>
                <a:spcPct val="100000"/>
              </a:lnSpc>
              <a:buFont typeface="Arial"/>
              <a:buChar char="•"/>
            </a:pPr>
            <a:r>
              <a:rPr lang="en-US" sz="2800" strike="noStrike">
                <a:solidFill>
                  <a:srgbClr val="000000"/>
                </a:solidFill>
                <a:latin typeface="Arial"/>
              </a:rPr>
              <a:t>Fifth level</a:t>
            </a:r>
            <a:endParaRPr/>
          </a:p>
          <a:p>
            <a:pPr lvl="5">
              <a:lnSpc>
                <a:spcPct val="100000"/>
              </a:lnSpc>
              <a:buFont typeface="Arial"/>
              <a:buChar char="•"/>
            </a:pPr>
            <a:r>
              <a:rPr lang="en-US" sz="2800" strike="noStrike">
                <a:solidFill>
                  <a:srgbClr val="000000"/>
                </a:solidFill>
                <a:latin typeface="Arial"/>
              </a:rPr>
              <a:t>Six</a:t>
            </a:r>
            <a:endParaRPr/>
          </a:p>
          <a:p>
            <a:pPr lvl="6">
              <a:lnSpc>
                <a:spcPct val="100000"/>
              </a:lnSpc>
              <a:buFont typeface="Arial"/>
              <a:buChar char="•"/>
            </a:pPr>
            <a:r>
              <a:rPr lang="en-US" sz="2800" strike="noStrike">
                <a:solidFill>
                  <a:srgbClr val="000000"/>
                </a:solidFill>
                <a:latin typeface="Arial"/>
              </a:rPr>
              <a:t>Seven</a:t>
            </a:r>
            <a:endParaRPr/>
          </a:p>
          <a:p>
            <a:pPr lvl="7">
              <a:lnSpc>
                <a:spcPct val="100000"/>
              </a:lnSpc>
              <a:buFont typeface="Arial"/>
              <a:buChar char="•"/>
            </a:pPr>
            <a:r>
              <a:rPr lang="en-US" sz="2800" strike="noStrike">
                <a:solidFill>
                  <a:srgbClr val="000000"/>
                </a:solidFill>
                <a:latin typeface="Arial"/>
              </a:rPr>
              <a:t>Eight</a:t>
            </a:r>
            <a:endParaRPr/>
          </a:p>
          <a:p>
            <a:pPr lvl="8">
              <a:lnSpc>
                <a:spcPct val="100000"/>
              </a:lnSpc>
              <a:buFont typeface="Arial"/>
              <a:buChar char="•"/>
            </a:pPr>
            <a:r>
              <a:rPr lang="en-US" sz="2800" strike="noStrike">
                <a:solidFill>
                  <a:srgbClr val="000000"/>
                </a:solidFill>
                <a:latin typeface="Arial"/>
              </a:rPr>
              <a:t>Nine</a:t>
            </a:r>
            <a:endParaRPr/>
          </a:p>
        </p:txBody>
      </p:sp>
      <p:sp>
        <p:nvSpPr>
          <p:cNvPr id="12" name="PlaceHolder 13"/>
          <p:cNvSpPr>
            <a:spLocks noGrp="1"/>
          </p:cNvSpPr>
          <p:nvPr>
            <p:ph type="body"/>
          </p:nvPr>
        </p:nvSpPr>
        <p:spPr>
          <a:xfrm>
            <a:off x="1143000" y="22887360"/>
            <a:ext cx="12801240" cy="1218960"/>
          </a:xfrm>
          <a:prstGeom prst="rect">
            <a:avLst/>
          </a:prstGeom>
        </p:spPr>
        <p:txBody>
          <a:bodyPr lIns="365760" anchor="ctr"/>
          <a:lstStyle/>
          <a:p>
            <a:pPr>
              <a:buSzPct val="45000"/>
              <a:buFont typeface="StarSymbol"/>
              <a:buChar char=""/>
            </a:pPr>
            <a:r>
              <a:rPr lang="en-US" sz="5400" strike="noStrike">
                <a:solidFill>
                  <a:srgbClr val="FFFFFF"/>
                </a:solidFill>
                <a:latin typeface="Arial"/>
              </a:rPr>
              <a:t>Click to edit the outline text format</a:t>
            </a:r>
            <a:endParaRPr/>
          </a:p>
          <a:p>
            <a:pPr lvl="1">
              <a:buSzPct val="75000"/>
              <a:buFont typeface="StarSymbol"/>
              <a:buChar char=""/>
            </a:pPr>
            <a:r>
              <a:rPr lang="en-US" sz="5400" strike="noStrike">
                <a:solidFill>
                  <a:srgbClr val="FFFFFF"/>
                </a:solidFill>
                <a:latin typeface="Arial"/>
              </a:rPr>
              <a:t>Second Outline Level</a:t>
            </a:r>
            <a:endParaRPr/>
          </a:p>
          <a:p>
            <a:pPr lvl="2">
              <a:buSzPct val="45000"/>
              <a:buFont typeface="StarSymbol"/>
              <a:buChar char=""/>
            </a:pPr>
            <a:r>
              <a:rPr lang="en-US" sz="5400" strike="noStrike">
                <a:solidFill>
                  <a:srgbClr val="FFFFFF"/>
                </a:solidFill>
                <a:latin typeface="Arial"/>
              </a:rPr>
              <a:t>Third Outline Level</a:t>
            </a:r>
            <a:endParaRPr/>
          </a:p>
          <a:p>
            <a:pPr lvl="3">
              <a:buSzPct val="75000"/>
              <a:buFont typeface="StarSymbol"/>
              <a:buChar char=""/>
            </a:pPr>
            <a:r>
              <a:rPr lang="en-US" sz="5400" strike="noStrike">
                <a:solidFill>
                  <a:srgbClr val="FFFFFF"/>
                </a:solidFill>
                <a:latin typeface="Arial"/>
              </a:rPr>
              <a:t>Fourth Outline Level</a:t>
            </a:r>
            <a:endParaRPr/>
          </a:p>
          <a:p>
            <a:pPr lvl="4">
              <a:buSzPct val="45000"/>
              <a:buFont typeface="StarSymbol"/>
              <a:buChar char=""/>
            </a:pPr>
            <a:r>
              <a:rPr lang="en-US" sz="5400" strike="noStrike">
                <a:solidFill>
                  <a:srgbClr val="FFFFFF"/>
                </a:solidFill>
                <a:latin typeface="Arial"/>
              </a:rPr>
              <a:t>Fifth Outline Level</a:t>
            </a:r>
            <a:endParaRPr/>
          </a:p>
          <a:p>
            <a:pPr lvl="5">
              <a:buSzPct val="45000"/>
              <a:buFont typeface="StarSymbol"/>
              <a:buChar char=""/>
            </a:pPr>
            <a:r>
              <a:rPr lang="en-US" sz="5400" strike="noStrike">
                <a:solidFill>
                  <a:srgbClr val="FFFFFF"/>
                </a:solidFill>
                <a:latin typeface="Arial"/>
              </a:rPr>
              <a:t>Sixth Outline Level</a:t>
            </a:r>
            <a:endParaRPr/>
          </a:p>
          <a:p>
            <a:pPr>
              <a:lnSpc>
                <a:spcPct val="100000"/>
              </a:lnSpc>
            </a:pPr>
            <a:r>
              <a:rPr lang="en-US" sz="5400" strike="noStrike">
                <a:solidFill>
                  <a:srgbClr val="FFFFFF"/>
                </a:solidFill>
                <a:latin typeface="Arial"/>
              </a:rPr>
              <a:t>Seventh Outline LevelHeading</a:t>
            </a:r>
            <a:endParaRPr/>
          </a:p>
        </p:txBody>
      </p:sp>
      <p:sp>
        <p:nvSpPr>
          <p:cNvPr id="13" name="PlaceHolder 14"/>
          <p:cNvSpPr>
            <a:spLocks noGrp="1"/>
          </p:cNvSpPr>
          <p:nvPr>
            <p:ph type="body"/>
          </p:nvPr>
        </p:nvSpPr>
        <p:spPr>
          <a:xfrm>
            <a:off x="1143000" y="24332040"/>
            <a:ext cx="12801240" cy="7296480"/>
          </a:xfrm>
          <a:prstGeom prst="rect">
            <a:avLst/>
          </a:prstGeom>
        </p:spPr>
        <p:txBody>
          <a:bodyPr tIns="182880"/>
          <a:lstStyle/>
          <a:p>
            <a:pPr>
              <a:buSzPct val="45000"/>
              <a:buFont typeface="StarSymbol"/>
              <a:buChar char=""/>
            </a:pPr>
            <a:r>
              <a:rPr lang="en-US" sz="3200" strike="noStrike">
                <a:solidFill>
                  <a:srgbClr val="000000"/>
                </a:solidFill>
                <a:latin typeface="Arial"/>
              </a:rPr>
              <a:t>Click to edit the outline text format</a:t>
            </a:r>
            <a:endParaRPr/>
          </a:p>
          <a:p>
            <a:pPr lvl="1">
              <a:buSzPct val="75000"/>
              <a:buFont typeface="StarSymbol"/>
              <a:buChar char=""/>
            </a:pPr>
            <a:r>
              <a:rPr lang="en-US" sz="3200" strike="noStrike">
                <a:solidFill>
                  <a:srgbClr val="000000"/>
                </a:solidFill>
                <a:latin typeface="Arial"/>
              </a:rPr>
              <a:t>Second Outline Level</a:t>
            </a:r>
            <a:endParaRPr/>
          </a:p>
          <a:p>
            <a:pPr lvl="2">
              <a:buSzPct val="45000"/>
              <a:buFont typeface="StarSymbol"/>
              <a:buChar char=""/>
            </a:pPr>
            <a:r>
              <a:rPr lang="en-US" sz="3200" strike="noStrike">
                <a:solidFill>
                  <a:srgbClr val="000000"/>
                </a:solidFill>
                <a:latin typeface="Arial"/>
              </a:rPr>
              <a:t>Third Outline Level</a:t>
            </a:r>
            <a:endParaRPr/>
          </a:p>
          <a:p>
            <a:pPr lvl="3">
              <a:buSzPct val="75000"/>
              <a:buFont typeface="StarSymbol"/>
              <a:buChar char=""/>
            </a:pPr>
            <a:r>
              <a:rPr lang="en-US" sz="3200" strike="noStrike">
                <a:solidFill>
                  <a:srgbClr val="000000"/>
                </a:solidFill>
                <a:latin typeface="Arial"/>
              </a:rPr>
              <a:t>Fourth Outline Level</a:t>
            </a:r>
            <a:endParaRPr/>
          </a:p>
          <a:p>
            <a:pPr lvl="4">
              <a:buSzPct val="45000"/>
              <a:buFont typeface="StarSymbol"/>
              <a:buChar char=""/>
            </a:pPr>
            <a:r>
              <a:rPr lang="en-US" sz="3200" strike="noStrike">
                <a:solidFill>
                  <a:srgbClr val="000000"/>
                </a:solidFill>
                <a:latin typeface="Arial"/>
              </a:rPr>
              <a:t>Fifth Outline Level</a:t>
            </a:r>
            <a:endParaRPr/>
          </a:p>
          <a:p>
            <a:pPr lvl="5">
              <a:buSzPct val="45000"/>
              <a:buFont typeface="StarSymbol"/>
              <a:buChar char=""/>
            </a:pPr>
            <a:r>
              <a:rPr lang="en-US" sz="3200" strike="noStrike">
                <a:solidFill>
                  <a:srgbClr val="000000"/>
                </a:solidFill>
                <a:latin typeface="Arial"/>
              </a:rPr>
              <a:t>Sixth Outline Level</a:t>
            </a:r>
            <a:endParaRPr/>
          </a:p>
          <a:p>
            <a:pPr>
              <a:lnSpc>
                <a:spcPct val="100000"/>
              </a:lnSpc>
              <a:buFont typeface="Arial"/>
              <a:buChar char="•"/>
            </a:pPr>
            <a:r>
              <a:rPr lang="en-US" sz="3200" strike="noStrike">
                <a:solidFill>
                  <a:srgbClr val="000000"/>
                </a:solidFill>
                <a:latin typeface="Arial"/>
              </a:rPr>
              <a:t>Seventh Outline LevelUse this placeholder to add text or other content</a:t>
            </a:r>
            <a:endParaRPr/>
          </a:p>
          <a:p>
            <a:pPr lvl="1">
              <a:lnSpc>
                <a:spcPct val="100000"/>
              </a:lnSpc>
              <a:buFont typeface="Arial"/>
              <a:buChar char="•"/>
            </a:pPr>
            <a:r>
              <a:rPr lang="en-US" sz="2800" strike="noStrike">
                <a:solidFill>
                  <a:srgbClr val="000000"/>
                </a:solidFill>
                <a:latin typeface="Arial"/>
              </a:rPr>
              <a:t>Second level</a:t>
            </a:r>
            <a:endParaRPr/>
          </a:p>
          <a:p>
            <a:pPr lvl="2">
              <a:lnSpc>
                <a:spcPct val="100000"/>
              </a:lnSpc>
              <a:buFont typeface="Arial"/>
              <a:buChar char="•"/>
            </a:pPr>
            <a:r>
              <a:rPr lang="en-US" sz="2800" strike="noStrike">
                <a:solidFill>
                  <a:srgbClr val="000000"/>
                </a:solidFill>
                <a:latin typeface="Arial"/>
              </a:rPr>
              <a:t>Third level</a:t>
            </a:r>
            <a:endParaRPr/>
          </a:p>
          <a:p>
            <a:pPr lvl="3">
              <a:lnSpc>
                <a:spcPct val="100000"/>
              </a:lnSpc>
              <a:buFont typeface="Arial"/>
              <a:buChar char="•"/>
            </a:pPr>
            <a:r>
              <a:rPr lang="en-US" sz="2800" strike="noStrike">
                <a:solidFill>
                  <a:srgbClr val="000000"/>
                </a:solidFill>
                <a:latin typeface="Arial"/>
              </a:rPr>
              <a:t>Fourth level</a:t>
            </a:r>
            <a:endParaRPr/>
          </a:p>
          <a:p>
            <a:pPr lvl="4">
              <a:lnSpc>
                <a:spcPct val="100000"/>
              </a:lnSpc>
              <a:buFont typeface="Arial"/>
              <a:buChar char="•"/>
            </a:pPr>
            <a:r>
              <a:rPr lang="en-US" sz="2800" strike="noStrike">
                <a:solidFill>
                  <a:srgbClr val="000000"/>
                </a:solidFill>
                <a:latin typeface="Arial"/>
              </a:rPr>
              <a:t>Fifth level</a:t>
            </a:r>
            <a:endParaRPr/>
          </a:p>
          <a:p>
            <a:pPr lvl="5">
              <a:lnSpc>
                <a:spcPct val="100000"/>
              </a:lnSpc>
              <a:buFont typeface="Arial"/>
              <a:buChar char="•"/>
            </a:pPr>
            <a:r>
              <a:rPr lang="en-US" sz="2800" strike="noStrike">
                <a:solidFill>
                  <a:srgbClr val="000000"/>
                </a:solidFill>
                <a:latin typeface="Arial"/>
              </a:rPr>
              <a:t>Six</a:t>
            </a:r>
            <a:endParaRPr/>
          </a:p>
          <a:p>
            <a:pPr lvl="6">
              <a:lnSpc>
                <a:spcPct val="100000"/>
              </a:lnSpc>
              <a:buFont typeface="Arial"/>
              <a:buChar char="•"/>
            </a:pPr>
            <a:r>
              <a:rPr lang="en-US" sz="2800" strike="noStrike">
                <a:solidFill>
                  <a:srgbClr val="000000"/>
                </a:solidFill>
                <a:latin typeface="Arial"/>
              </a:rPr>
              <a:t>Seven</a:t>
            </a:r>
            <a:endParaRPr/>
          </a:p>
          <a:p>
            <a:pPr lvl="7">
              <a:lnSpc>
                <a:spcPct val="100000"/>
              </a:lnSpc>
              <a:buFont typeface="Arial"/>
              <a:buChar char="•"/>
            </a:pPr>
            <a:r>
              <a:rPr lang="en-US" sz="2800" strike="noStrike">
                <a:solidFill>
                  <a:srgbClr val="000000"/>
                </a:solidFill>
                <a:latin typeface="Arial"/>
              </a:rPr>
              <a:t>Eight</a:t>
            </a:r>
            <a:endParaRPr/>
          </a:p>
          <a:p>
            <a:pPr lvl="8">
              <a:lnSpc>
                <a:spcPct val="100000"/>
              </a:lnSpc>
              <a:buFont typeface="Arial"/>
              <a:buChar char="•"/>
            </a:pPr>
            <a:r>
              <a:rPr lang="en-US" sz="2800" strike="noStrike">
                <a:solidFill>
                  <a:srgbClr val="000000"/>
                </a:solidFill>
                <a:latin typeface="Arial"/>
              </a:rPr>
              <a:t>Nine</a:t>
            </a:r>
            <a:endParaRPr/>
          </a:p>
        </p:txBody>
      </p:sp>
      <p:sp>
        <p:nvSpPr>
          <p:cNvPr id="14" name="PlaceHolder 15"/>
          <p:cNvSpPr>
            <a:spLocks noGrp="1"/>
          </p:cNvSpPr>
          <p:nvPr>
            <p:ph type="body"/>
          </p:nvPr>
        </p:nvSpPr>
        <p:spPr>
          <a:xfrm>
            <a:off x="15544800" y="5669280"/>
            <a:ext cx="12801240" cy="1218960"/>
          </a:xfrm>
          <a:prstGeom prst="rect">
            <a:avLst/>
          </a:prstGeom>
        </p:spPr>
        <p:txBody>
          <a:bodyPr lIns="365760" anchor="ctr"/>
          <a:lstStyle/>
          <a:p>
            <a:pPr>
              <a:buSzPct val="45000"/>
              <a:buFont typeface="StarSymbol"/>
              <a:buChar char=""/>
            </a:pPr>
            <a:r>
              <a:rPr lang="en-US" sz="5400" strike="noStrike">
                <a:solidFill>
                  <a:srgbClr val="FFFFFF"/>
                </a:solidFill>
                <a:latin typeface="Arial"/>
              </a:rPr>
              <a:t>Click to edit the outline text format</a:t>
            </a:r>
            <a:endParaRPr/>
          </a:p>
          <a:p>
            <a:pPr lvl="1">
              <a:buSzPct val="75000"/>
              <a:buFont typeface="StarSymbol"/>
              <a:buChar char=""/>
            </a:pPr>
            <a:r>
              <a:rPr lang="en-US" sz="5400" strike="noStrike">
                <a:solidFill>
                  <a:srgbClr val="FFFFFF"/>
                </a:solidFill>
                <a:latin typeface="Arial"/>
              </a:rPr>
              <a:t>Second Outline Level</a:t>
            </a:r>
            <a:endParaRPr/>
          </a:p>
          <a:p>
            <a:pPr lvl="2">
              <a:buSzPct val="45000"/>
              <a:buFont typeface="StarSymbol"/>
              <a:buChar char=""/>
            </a:pPr>
            <a:r>
              <a:rPr lang="en-US" sz="5400" strike="noStrike">
                <a:solidFill>
                  <a:srgbClr val="FFFFFF"/>
                </a:solidFill>
                <a:latin typeface="Arial"/>
              </a:rPr>
              <a:t>Third Outline Level</a:t>
            </a:r>
            <a:endParaRPr/>
          </a:p>
          <a:p>
            <a:pPr lvl="3">
              <a:buSzPct val="75000"/>
              <a:buFont typeface="StarSymbol"/>
              <a:buChar char=""/>
            </a:pPr>
            <a:r>
              <a:rPr lang="en-US" sz="5400" strike="noStrike">
                <a:solidFill>
                  <a:srgbClr val="FFFFFF"/>
                </a:solidFill>
                <a:latin typeface="Arial"/>
              </a:rPr>
              <a:t>Fourth Outline Level</a:t>
            </a:r>
            <a:endParaRPr/>
          </a:p>
          <a:p>
            <a:pPr lvl="4">
              <a:buSzPct val="45000"/>
              <a:buFont typeface="StarSymbol"/>
              <a:buChar char=""/>
            </a:pPr>
            <a:r>
              <a:rPr lang="en-US" sz="5400" strike="noStrike">
                <a:solidFill>
                  <a:srgbClr val="FFFFFF"/>
                </a:solidFill>
                <a:latin typeface="Arial"/>
              </a:rPr>
              <a:t>Fifth Outline Level</a:t>
            </a:r>
            <a:endParaRPr/>
          </a:p>
          <a:p>
            <a:pPr lvl="5">
              <a:buSzPct val="45000"/>
              <a:buFont typeface="StarSymbol"/>
              <a:buChar char=""/>
            </a:pPr>
            <a:r>
              <a:rPr lang="en-US" sz="5400" strike="noStrike">
                <a:solidFill>
                  <a:srgbClr val="FFFFFF"/>
                </a:solidFill>
                <a:latin typeface="Arial"/>
              </a:rPr>
              <a:t>Sixth Outline Level</a:t>
            </a:r>
            <a:endParaRPr/>
          </a:p>
          <a:p>
            <a:pPr>
              <a:lnSpc>
                <a:spcPct val="100000"/>
              </a:lnSpc>
            </a:pPr>
            <a:r>
              <a:rPr lang="en-US" sz="5400" strike="noStrike">
                <a:solidFill>
                  <a:srgbClr val="FFFFFF"/>
                </a:solidFill>
                <a:latin typeface="Arial"/>
              </a:rPr>
              <a:t>Seventh Outline LevelHeading</a:t>
            </a:r>
            <a:endParaRPr/>
          </a:p>
        </p:txBody>
      </p:sp>
      <p:sp>
        <p:nvSpPr>
          <p:cNvPr id="15" name="PlaceHolder 16"/>
          <p:cNvSpPr>
            <a:spLocks noGrp="1"/>
          </p:cNvSpPr>
          <p:nvPr>
            <p:ph type="body"/>
          </p:nvPr>
        </p:nvSpPr>
        <p:spPr>
          <a:xfrm>
            <a:off x="15544800" y="7113960"/>
            <a:ext cx="12801240" cy="6795360"/>
          </a:xfrm>
          <a:prstGeom prst="rect">
            <a:avLst/>
          </a:prstGeom>
        </p:spPr>
        <p:txBody>
          <a:bodyPr tIns="182880"/>
          <a:lstStyle/>
          <a:p>
            <a:pPr>
              <a:buSzPct val="45000"/>
              <a:buFont typeface="StarSymbol"/>
              <a:buChar char=""/>
            </a:pPr>
            <a:r>
              <a:rPr lang="en-US" sz="3200" strike="noStrike">
                <a:solidFill>
                  <a:srgbClr val="000000"/>
                </a:solidFill>
                <a:latin typeface="Arial"/>
              </a:rPr>
              <a:t>Click to edit the outline text format</a:t>
            </a:r>
            <a:endParaRPr/>
          </a:p>
          <a:p>
            <a:pPr lvl="1">
              <a:buSzPct val="75000"/>
              <a:buFont typeface="StarSymbol"/>
              <a:buChar char=""/>
            </a:pPr>
            <a:r>
              <a:rPr lang="en-US" sz="3200" strike="noStrike">
                <a:solidFill>
                  <a:srgbClr val="000000"/>
                </a:solidFill>
                <a:latin typeface="Arial"/>
              </a:rPr>
              <a:t>Second Outline Level</a:t>
            </a:r>
            <a:endParaRPr/>
          </a:p>
          <a:p>
            <a:pPr lvl="2">
              <a:buSzPct val="45000"/>
              <a:buFont typeface="StarSymbol"/>
              <a:buChar char=""/>
            </a:pPr>
            <a:r>
              <a:rPr lang="en-US" sz="3200" strike="noStrike">
                <a:solidFill>
                  <a:srgbClr val="000000"/>
                </a:solidFill>
                <a:latin typeface="Arial"/>
              </a:rPr>
              <a:t>Third Outline Level</a:t>
            </a:r>
            <a:endParaRPr/>
          </a:p>
          <a:p>
            <a:pPr lvl="3">
              <a:buSzPct val="75000"/>
              <a:buFont typeface="StarSymbol"/>
              <a:buChar char=""/>
            </a:pPr>
            <a:r>
              <a:rPr lang="en-US" sz="3200" strike="noStrike">
                <a:solidFill>
                  <a:srgbClr val="000000"/>
                </a:solidFill>
                <a:latin typeface="Arial"/>
              </a:rPr>
              <a:t>Fourth Outline Level</a:t>
            </a:r>
            <a:endParaRPr/>
          </a:p>
          <a:p>
            <a:pPr lvl="4">
              <a:buSzPct val="45000"/>
              <a:buFont typeface="StarSymbol"/>
              <a:buChar char=""/>
            </a:pPr>
            <a:r>
              <a:rPr lang="en-US" sz="3200" strike="noStrike">
                <a:solidFill>
                  <a:srgbClr val="000000"/>
                </a:solidFill>
                <a:latin typeface="Arial"/>
              </a:rPr>
              <a:t>Fifth Outline Level</a:t>
            </a:r>
            <a:endParaRPr/>
          </a:p>
          <a:p>
            <a:pPr lvl="5">
              <a:buSzPct val="45000"/>
              <a:buFont typeface="StarSymbol"/>
              <a:buChar char=""/>
            </a:pPr>
            <a:r>
              <a:rPr lang="en-US" sz="3200" strike="noStrike">
                <a:solidFill>
                  <a:srgbClr val="000000"/>
                </a:solidFill>
                <a:latin typeface="Arial"/>
              </a:rPr>
              <a:t>Sixth Outline Level</a:t>
            </a:r>
            <a:endParaRPr/>
          </a:p>
          <a:p>
            <a:pPr>
              <a:lnSpc>
                <a:spcPct val="100000"/>
              </a:lnSpc>
              <a:buFont typeface="Arial"/>
              <a:buChar char="•"/>
            </a:pPr>
            <a:r>
              <a:rPr lang="en-US" sz="3200" strike="noStrike">
                <a:solidFill>
                  <a:srgbClr val="000000"/>
                </a:solidFill>
                <a:latin typeface="Arial"/>
              </a:rPr>
              <a:t>Seventh Outline LevelUse this placeholder to add text or other content</a:t>
            </a:r>
            <a:endParaRPr/>
          </a:p>
          <a:p>
            <a:pPr lvl="1">
              <a:lnSpc>
                <a:spcPct val="100000"/>
              </a:lnSpc>
              <a:buFont typeface="Arial"/>
              <a:buChar char="•"/>
            </a:pPr>
            <a:r>
              <a:rPr lang="en-US" sz="2800" strike="noStrike">
                <a:solidFill>
                  <a:srgbClr val="000000"/>
                </a:solidFill>
                <a:latin typeface="Arial"/>
              </a:rPr>
              <a:t>Second level</a:t>
            </a:r>
            <a:endParaRPr/>
          </a:p>
          <a:p>
            <a:pPr lvl="2">
              <a:lnSpc>
                <a:spcPct val="100000"/>
              </a:lnSpc>
              <a:buFont typeface="Arial"/>
              <a:buChar char="•"/>
            </a:pPr>
            <a:r>
              <a:rPr lang="en-US" sz="2800" strike="noStrike">
                <a:solidFill>
                  <a:srgbClr val="000000"/>
                </a:solidFill>
                <a:latin typeface="Arial"/>
              </a:rPr>
              <a:t>Third level</a:t>
            </a:r>
            <a:endParaRPr/>
          </a:p>
          <a:p>
            <a:pPr lvl="3">
              <a:lnSpc>
                <a:spcPct val="100000"/>
              </a:lnSpc>
              <a:buFont typeface="Arial"/>
              <a:buChar char="•"/>
            </a:pPr>
            <a:r>
              <a:rPr lang="en-US" sz="2800" strike="noStrike">
                <a:solidFill>
                  <a:srgbClr val="000000"/>
                </a:solidFill>
                <a:latin typeface="Arial"/>
              </a:rPr>
              <a:t>Fourth level</a:t>
            </a:r>
            <a:endParaRPr/>
          </a:p>
          <a:p>
            <a:pPr lvl="4">
              <a:lnSpc>
                <a:spcPct val="100000"/>
              </a:lnSpc>
              <a:buFont typeface="Arial"/>
              <a:buChar char="•"/>
            </a:pPr>
            <a:r>
              <a:rPr lang="en-US" sz="2800" strike="noStrike">
                <a:solidFill>
                  <a:srgbClr val="000000"/>
                </a:solidFill>
                <a:latin typeface="Arial"/>
              </a:rPr>
              <a:t>Fifth level</a:t>
            </a:r>
            <a:endParaRPr/>
          </a:p>
          <a:p>
            <a:pPr lvl="5">
              <a:lnSpc>
                <a:spcPct val="100000"/>
              </a:lnSpc>
              <a:buFont typeface="Arial"/>
              <a:buChar char="•"/>
            </a:pPr>
            <a:r>
              <a:rPr lang="en-US" sz="2800" strike="noStrike">
                <a:solidFill>
                  <a:srgbClr val="000000"/>
                </a:solidFill>
                <a:latin typeface="Arial"/>
              </a:rPr>
              <a:t>Six</a:t>
            </a:r>
            <a:endParaRPr/>
          </a:p>
          <a:p>
            <a:pPr lvl="6">
              <a:lnSpc>
                <a:spcPct val="100000"/>
              </a:lnSpc>
              <a:buFont typeface="Arial"/>
              <a:buChar char="•"/>
            </a:pPr>
            <a:r>
              <a:rPr lang="en-US" sz="2800" strike="noStrike">
                <a:solidFill>
                  <a:srgbClr val="000000"/>
                </a:solidFill>
                <a:latin typeface="Arial"/>
              </a:rPr>
              <a:t>Seven</a:t>
            </a:r>
            <a:endParaRPr/>
          </a:p>
          <a:p>
            <a:pPr lvl="7">
              <a:lnSpc>
                <a:spcPct val="100000"/>
              </a:lnSpc>
              <a:buFont typeface="Arial"/>
              <a:buChar char="•"/>
            </a:pPr>
            <a:r>
              <a:rPr lang="en-US" sz="2800" strike="noStrike">
                <a:solidFill>
                  <a:srgbClr val="000000"/>
                </a:solidFill>
                <a:latin typeface="Arial"/>
              </a:rPr>
              <a:t>Eight</a:t>
            </a:r>
            <a:endParaRPr/>
          </a:p>
          <a:p>
            <a:pPr lvl="8">
              <a:lnSpc>
                <a:spcPct val="100000"/>
              </a:lnSpc>
              <a:buFont typeface="Arial"/>
              <a:buChar char="•"/>
            </a:pPr>
            <a:r>
              <a:rPr lang="en-US" sz="2800" strike="noStrike">
                <a:solidFill>
                  <a:srgbClr val="000000"/>
                </a:solidFill>
                <a:latin typeface="Arial"/>
              </a:rPr>
              <a:t>Nine</a:t>
            </a:r>
            <a:endParaRPr/>
          </a:p>
        </p:txBody>
      </p:sp>
      <p:sp>
        <p:nvSpPr>
          <p:cNvPr id="16" name="PlaceHolder 17"/>
          <p:cNvSpPr>
            <a:spLocks noGrp="1"/>
          </p:cNvSpPr>
          <p:nvPr>
            <p:ph type="body"/>
          </p:nvPr>
        </p:nvSpPr>
        <p:spPr>
          <a:xfrm>
            <a:off x="15544800" y="14328720"/>
            <a:ext cx="12801240" cy="1218960"/>
          </a:xfrm>
          <a:prstGeom prst="rect">
            <a:avLst/>
          </a:prstGeom>
        </p:spPr>
        <p:txBody>
          <a:bodyPr lIns="365760" anchor="ctr"/>
          <a:lstStyle/>
          <a:p>
            <a:pPr>
              <a:buSzPct val="45000"/>
              <a:buFont typeface="StarSymbol"/>
              <a:buChar char=""/>
            </a:pPr>
            <a:r>
              <a:rPr lang="en-US" sz="5400" strike="noStrike">
                <a:solidFill>
                  <a:srgbClr val="FFFFFF"/>
                </a:solidFill>
                <a:latin typeface="Arial"/>
              </a:rPr>
              <a:t>Click to edit the outline text format</a:t>
            </a:r>
            <a:endParaRPr/>
          </a:p>
          <a:p>
            <a:pPr lvl="1">
              <a:buSzPct val="75000"/>
              <a:buFont typeface="StarSymbol"/>
              <a:buChar char=""/>
            </a:pPr>
            <a:r>
              <a:rPr lang="en-US" sz="5400" strike="noStrike">
                <a:solidFill>
                  <a:srgbClr val="FFFFFF"/>
                </a:solidFill>
                <a:latin typeface="Arial"/>
              </a:rPr>
              <a:t>Second Outline Level</a:t>
            </a:r>
            <a:endParaRPr/>
          </a:p>
          <a:p>
            <a:pPr lvl="2">
              <a:buSzPct val="45000"/>
              <a:buFont typeface="StarSymbol"/>
              <a:buChar char=""/>
            </a:pPr>
            <a:r>
              <a:rPr lang="en-US" sz="5400" strike="noStrike">
                <a:solidFill>
                  <a:srgbClr val="FFFFFF"/>
                </a:solidFill>
                <a:latin typeface="Arial"/>
              </a:rPr>
              <a:t>Third Outline Level</a:t>
            </a:r>
            <a:endParaRPr/>
          </a:p>
          <a:p>
            <a:pPr lvl="3">
              <a:buSzPct val="75000"/>
              <a:buFont typeface="StarSymbol"/>
              <a:buChar char=""/>
            </a:pPr>
            <a:r>
              <a:rPr lang="en-US" sz="5400" strike="noStrike">
                <a:solidFill>
                  <a:srgbClr val="FFFFFF"/>
                </a:solidFill>
                <a:latin typeface="Arial"/>
              </a:rPr>
              <a:t>Fourth Outline Level</a:t>
            </a:r>
            <a:endParaRPr/>
          </a:p>
          <a:p>
            <a:pPr lvl="4">
              <a:buSzPct val="45000"/>
              <a:buFont typeface="StarSymbol"/>
              <a:buChar char=""/>
            </a:pPr>
            <a:r>
              <a:rPr lang="en-US" sz="5400" strike="noStrike">
                <a:solidFill>
                  <a:srgbClr val="FFFFFF"/>
                </a:solidFill>
                <a:latin typeface="Arial"/>
              </a:rPr>
              <a:t>Fifth Outline Level</a:t>
            </a:r>
            <a:endParaRPr/>
          </a:p>
          <a:p>
            <a:pPr lvl="5">
              <a:buSzPct val="45000"/>
              <a:buFont typeface="StarSymbol"/>
              <a:buChar char=""/>
            </a:pPr>
            <a:r>
              <a:rPr lang="en-US" sz="5400" strike="noStrike">
                <a:solidFill>
                  <a:srgbClr val="FFFFFF"/>
                </a:solidFill>
                <a:latin typeface="Arial"/>
              </a:rPr>
              <a:t>Sixth Outline Level</a:t>
            </a:r>
            <a:endParaRPr/>
          </a:p>
          <a:p>
            <a:pPr>
              <a:lnSpc>
                <a:spcPct val="100000"/>
              </a:lnSpc>
            </a:pPr>
            <a:r>
              <a:rPr lang="en-US" sz="5400" strike="noStrike">
                <a:solidFill>
                  <a:srgbClr val="FFFFFF"/>
                </a:solidFill>
                <a:latin typeface="Arial"/>
              </a:rPr>
              <a:t>Seventh Outline LevelHeading</a:t>
            </a:r>
            <a:endParaRPr/>
          </a:p>
        </p:txBody>
      </p:sp>
      <p:sp>
        <p:nvSpPr>
          <p:cNvPr id="17" name="PlaceHolder 18"/>
          <p:cNvSpPr>
            <a:spLocks noGrp="1"/>
          </p:cNvSpPr>
          <p:nvPr>
            <p:ph type="body"/>
          </p:nvPr>
        </p:nvSpPr>
        <p:spPr>
          <a:xfrm>
            <a:off x="15544800" y="15773400"/>
            <a:ext cx="12801240" cy="6694560"/>
          </a:xfrm>
          <a:prstGeom prst="rect">
            <a:avLst/>
          </a:prstGeom>
        </p:spPr>
        <p:txBody>
          <a:bodyPr tIns="182880"/>
          <a:lstStyle/>
          <a:p>
            <a:pPr>
              <a:buSzPct val="45000"/>
              <a:buFont typeface="StarSymbol"/>
              <a:buChar char=""/>
            </a:pPr>
            <a:r>
              <a:rPr lang="en-US" sz="3200" strike="noStrike">
                <a:solidFill>
                  <a:srgbClr val="000000"/>
                </a:solidFill>
                <a:latin typeface="Arial"/>
              </a:rPr>
              <a:t>Click to edit the outline text format</a:t>
            </a:r>
            <a:endParaRPr/>
          </a:p>
          <a:p>
            <a:pPr lvl="1">
              <a:buSzPct val="75000"/>
              <a:buFont typeface="StarSymbol"/>
              <a:buChar char=""/>
            </a:pPr>
            <a:r>
              <a:rPr lang="en-US" sz="3200" strike="noStrike">
                <a:solidFill>
                  <a:srgbClr val="000000"/>
                </a:solidFill>
                <a:latin typeface="Arial"/>
              </a:rPr>
              <a:t>Second Outline Level</a:t>
            </a:r>
            <a:endParaRPr/>
          </a:p>
          <a:p>
            <a:pPr lvl="2">
              <a:buSzPct val="45000"/>
              <a:buFont typeface="StarSymbol"/>
              <a:buChar char=""/>
            </a:pPr>
            <a:r>
              <a:rPr lang="en-US" sz="3200" strike="noStrike">
                <a:solidFill>
                  <a:srgbClr val="000000"/>
                </a:solidFill>
                <a:latin typeface="Arial"/>
              </a:rPr>
              <a:t>Third Outline Level</a:t>
            </a:r>
            <a:endParaRPr/>
          </a:p>
          <a:p>
            <a:pPr lvl="3">
              <a:buSzPct val="75000"/>
              <a:buFont typeface="StarSymbol"/>
              <a:buChar char=""/>
            </a:pPr>
            <a:r>
              <a:rPr lang="en-US" sz="3200" strike="noStrike">
                <a:solidFill>
                  <a:srgbClr val="000000"/>
                </a:solidFill>
                <a:latin typeface="Arial"/>
              </a:rPr>
              <a:t>Fourth Outline Level</a:t>
            </a:r>
            <a:endParaRPr/>
          </a:p>
          <a:p>
            <a:pPr lvl="4">
              <a:buSzPct val="45000"/>
              <a:buFont typeface="StarSymbol"/>
              <a:buChar char=""/>
            </a:pPr>
            <a:r>
              <a:rPr lang="en-US" sz="3200" strike="noStrike">
                <a:solidFill>
                  <a:srgbClr val="000000"/>
                </a:solidFill>
                <a:latin typeface="Arial"/>
              </a:rPr>
              <a:t>Fifth Outline Level</a:t>
            </a:r>
            <a:endParaRPr/>
          </a:p>
          <a:p>
            <a:pPr lvl="5">
              <a:buSzPct val="45000"/>
              <a:buFont typeface="StarSymbol"/>
              <a:buChar char=""/>
            </a:pPr>
            <a:r>
              <a:rPr lang="en-US" sz="3200" strike="noStrike">
                <a:solidFill>
                  <a:srgbClr val="000000"/>
                </a:solidFill>
                <a:latin typeface="Arial"/>
              </a:rPr>
              <a:t>Sixth Outline Level</a:t>
            </a:r>
            <a:endParaRPr/>
          </a:p>
          <a:p>
            <a:pPr>
              <a:lnSpc>
                <a:spcPct val="100000"/>
              </a:lnSpc>
              <a:buFont typeface="Arial"/>
              <a:buChar char="•"/>
            </a:pPr>
            <a:r>
              <a:rPr lang="en-US" sz="3200" strike="noStrike">
                <a:solidFill>
                  <a:srgbClr val="000000"/>
                </a:solidFill>
                <a:latin typeface="Arial"/>
              </a:rPr>
              <a:t>Seventh Outline LevelUse this placeholder to add text or other content</a:t>
            </a:r>
            <a:endParaRPr/>
          </a:p>
          <a:p>
            <a:pPr lvl="1">
              <a:lnSpc>
                <a:spcPct val="100000"/>
              </a:lnSpc>
              <a:buFont typeface="Arial"/>
              <a:buChar char="•"/>
            </a:pPr>
            <a:r>
              <a:rPr lang="en-US" sz="2800" strike="noStrike">
                <a:solidFill>
                  <a:srgbClr val="000000"/>
                </a:solidFill>
                <a:latin typeface="Arial"/>
              </a:rPr>
              <a:t>Second level</a:t>
            </a:r>
            <a:endParaRPr/>
          </a:p>
          <a:p>
            <a:pPr lvl="2">
              <a:lnSpc>
                <a:spcPct val="100000"/>
              </a:lnSpc>
              <a:buFont typeface="Arial"/>
              <a:buChar char="•"/>
            </a:pPr>
            <a:r>
              <a:rPr lang="en-US" sz="2800" strike="noStrike">
                <a:solidFill>
                  <a:srgbClr val="000000"/>
                </a:solidFill>
                <a:latin typeface="Arial"/>
              </a:rPr>
              <a:t>Third level</a:t>
            </a:r>
            <a:endParaRPr/>
          </a:p>
          <a:p>
            <a:pPr lvl="3">
              <a:lnSpc>
                <a:spcPct val="100000"/>
              </a:lnSpc>
              <a:buFont typeface="Arial"/>
              <a:buChar char="•"/>
            </a:pPr>
            <a:r>
              <a:rPr lang="en-US" sz="2800" strike="noStrike">
                <a:solidFill>
                  <a:srgbClr val="000000"/>
                </a:solidFill>
                <a:latin typeface="Arial"/>
              </a:rPr>
              <a:t>Fourth level</a:t>
            </a:r>
            <a:endParaRPr/>
          </a:p>
          <a:p>
            <a:pPr lvl="4">
              <a:lnSpc>
                <a:spcPct val="100000"/>
              </a:lnSpc>
              <a:buFont typeface="Arial"/>
              <a:buChar char="•"/>
            </a:pPr>
            <a:r>
              <a:rPr lang="en-US" sz="2800" strike="noStrike">
                <a:solidFill>
                  <a:srgbClr val="000000"/>
                </a:solidFill>
                <a:latin typeface="Arial"/>
              </a:rPr>
              <a:t>Fifth level</a:t>
            </a:r>
            <a:endParaRPr/>
          </a:p>
          <a:p>
            <a:pPr lvl="5">
              <a:lnSpc>
                <a:spcPct val="100000"/>
              </a:lnSpc>
              <a:buFont typeface="Arial"/>
              <a:buChar char="•"/>
            </a:pPr>
            <a:r>
              <a:rPr lang="en-US" sz="2800" strike="noStrike">
                <a:solidFill>
                  <a:srgbClr val="000000"/>
                </a:solidFill>
                <a:latin typeface="Arial"/>
              </a:rPr>
              <a:t>Six</a:t>
            </a:r>
            <a:endParaRPr/>
          </a:p>
          <a:p>
            <a:pPr lvl="6">
              <a:lnSpc>
                <a:spcPct val="100000"/>
              </a:lnSpc>
              <a:buFont typeface="Arial"/>
              <a:buChar char="•"/>
            </a:pPr>
            <a:r>
              <a:rPr lang="en-US" sz="2800" strike="noStrike">
                <a:solidFill>
                  <a:srgbClr val="000000"/>
                </a:solidFill>
                <a:latin typeface="Arial"/>
              </a:rPr>
              <a:t>Seven</a:t>
            </a:r>
            <a:endParaRPr/>
          </a:p>
          <a:p>
            <a:pPr lvl="7">
              <a:lnSpc>
                <a:spcPct val="100000"/>
              </a:lnSpc>
              <a:buFont typeface="Arial"/>
              <a:buChar char="•"/>
            </a:pPr>
            <a:r>
              <a:rPr lang="en-US" sz="2800" strike="noStrike">
                <a:solidFill>
                  <a:srgbClr val="000000"/>
                </a:solidFill>
                <a:latin typeface="Arial"/>
              </a:rPr>
              <a:t>Eight</a:t>
            </a:r>
            <a:endParaRPr/>
          </a:p>
          <a:p>
            <a:pPr lvl="8">
              <a:lnSpc>
                <a:spcPct val="100000"/>
              </a:lnSpc>
              <a:buFont typeface="Arial"/>
              <a:buChar char="•"/>
            </a:pPr>
            <a:r>
              <a:rPr lang="en-US" sz="2800" strike="noStrike">
                <a:solidFill>
                  <a:srgbClr val="000000"/>
                </a:solidFill>
                <a:latin typeface="Arial"/>
              </a:rPr>
              <a:t>Nine</a:t>
            </a:r>
            <a:endParaRPr/>
          </a:p>
        </p:txBody>
      </p:sp>
      <p:sp>
        <p:nvSpPr>
          <p:cNvPr id="18" name="PlaceHolder 19"/>
          <p:cNvSpPr>
            <a:spLocks noGrp="1"/>
          </p:cNvSpPr>
          <p:nvPr>
            <p:ph type="body"/>
          </p:nvPr>
        </p:nvSpPr>
        <p:spPr>
          <a:xfrm>
            <a:off x="15544800" y="22887360"/>
            <a:ext cx="12801240" cy="1218960"/>
          </a:xfrm>
          <a:prstGeom prst="rect">
            <a:avLst/>
          </a:prstGeom>
        </p:spPr>
        <p:txBody>
          <a:bodyPr lIns="365760" anchor="ctr"/>
          <a:lstStyle/>
          <a:p>
            <a:pPr>
              <a:buSzPct val="45000"/>
              <a:buFont typeface="StarSymbol"/>
              <a:buChar char=""/>
            </a:pPr>
            <a:r>
              <a:rPr lang="en-US" sz="5400" strike="noStrike">
                <a:solidFill>
                  <a:srgbClr val="FFFFFF"/>
                </a:solidFill>
                <a:latin typeface="Arial"/>
              </a:rPr>
              <a:t>Click to edit the outline text format</a:t>
            </a:r>
            <a:endParaRPr/>
          </a:p>
          <a:p>
            <a:pPr lvl="1">
              <a:buSzPct val="75000"/>
              <a:buFont typeface="StarSymbol"/>
              <a:buChar char=""/>
            </a:pPr>
            <a:r>
              <a:rPr lang="en-US" sz="5400" strike="noStrike">
                <a:solidFill>
                  <a:srgbClr val="FFFFFF"/>
                </a:solidFill>
                <a:latin typeface="Arial"/>
              </a:rPr>
              <a:t>Second Outline Level</a:t>
            </a:r>
            <a:endParaRPr/>
          </a:p>
          <a:p>
            <a:pPr lvl="2">
              <a:buSzPct val="45000"/>
              <a:buFont typeface="StarSymbol"/>
              <a:buChar char=""/>
            </a:pPr>
            <a:r>
              <a:rPr lang="en-US" sz="5400" strike="noStrike">
                <a:solidFill>
                  <a:srgbClr val="FFFFFF"/>
                </a:solidFill>
                <a:latin typeface="Arial"/>
              </a:rPr>
              <a:t>Third Outline Level</a:t>
            </a:r>
            <a:endParaRPr/>
          </a:p>
          <a:p>
            <a:pPr lvl="3">
              <a:buSzPct val="75000"/>
              <a:buFont typeface="StarSymbol"/>
              <a:buChar char=""/>
            </a:pPr>
            <a:r>
              <a:rPr lang="en-US" sz="5400" strike="noStrike">
                <a:solidFill>
                  <a:srgbClr val="FFFFFF"/>
                </a:solidFill>
                <a:latin typeface="Arial"/>
              </a:rPr>
              <a:t>Fourth Outline Level</a:t>
            </a:r>
            <a:endParaRPr/>
          </a:p>
          <a:p>
            <a:pPr lvl="4">
              <a:buSzPct val="45000"/>
              <a:buFont typeface="StarSymbol"/>
              <a:buChar char=""/>
            </a:pPr>
            <a:r>
              <a:rPr lang="en-US" sz="5400" strike="noStrike">
                <a:solidFill>
                  <a:srgbClr val="FFFFFF"/>
                </a:solidFill>
                <a:latin typeface="Arial"/>
              </a:rPr>
              <a:t>Fifth Outline Level</a:t>
            </a:r>
            <a:endParaRPr/>
          </a:p>
          <a:p>
            <a:pPr lvl="5">
              <a:buSzPct val="45000"/>
              <a:buFont typeface="StarSymbol"/>
              <a:buChar char=""/>
            </a:pPr>
            <a:r>
              <a:rPr lang="en-US" sz="5400" strike="noStrike">
                <a:solidFill>
                  <a:srgbClr val="FFFFFF"/>
                </a:solidFill>
                <a:latin typeface="Arial"/>
              </a:rPr>
              <a:t>Sixth Outline Level</a:t>
            </a:r>
            <a:endParaRPr/>
          </a:p>
          <a:p>
            <a:pPr>
              <a:lnSpc>
                <a:spcPct val="100000"/>
              </a:lnSpc>
            </a:pPr>
            <a:r>
              <a:rPr lang="en-US" sz="5400" strike="noStrike">
                <a:solidFill>
                  <a:srgbClr val="FFFFFF"/>
                </a:solidFill>
                <a:latin typeface="Arial"/>
              </a:rPr>
              <a:t>Seventh Outline LevelHeading</a:t>
            </a:r>
            <a:endParaRPr/>
          </a:p>
        </p:txBody>
      </p:sp>
      <p:sp>
        <p:nvSpPr>
          <p:cNvPr id="19" name="PlaceHolder 20"/>
          <p:cNvSpPr>
            <a:spLocks noGrp="1"/>
          </p:cNvSpPr>
          <p:nvPr>
            <p:ph type="body"/>
          </p:nvPr>
        </p:nvSpPr>
        <p:spPr>
          <a:xfrm>
            <a:off x="15544800" y="24332040"/>
            <a:ext cx="12801240" cy="7296480"/>
          </a:xfrm>
          <a:prstGeom prst="rect">
            <a:avLst/>
          </a:prstGeom>
        </p:spPr>
        <p:txBody>
          <a:bodyPr tIns="182880"/>
          <a:lstStyle/>
          <a:p>
            <a:pPr>
              <a:buSzPct val="45000"/>
              <a:buFont typeface="StarSymbol"/>
              <a:buChar char=""/>
            </a:pPr>
            <a:r>
              <a:rPr lang="en-US" sz="3200" strike="noStrike">
                <a:solidFill>
                  <a:srgbClr val="000000"/>
                </a:solidFill>
                <a:latin typeface="Arial"/>
              </a:rPr>
              <a:t>Click to edit the outline text format</a:t>
            </a:r>
            <a:endParaRPr/>
          </a:p>
          <a:p>
            <a:pPr lvl="1">
              <a:buSzPct val="75000"/>
              <a:buFont typeface="StarSymbol"/>
              <a:buChar char=""/>
            </a:pPr>
            <a:r>
              <a:rPr lang="en-US" sz="3200" strike="noStrike">
                <a:solidFill>
                  <a:srgbClr val="000000"/>
                </a:solidFill>
                <a:latin typeface="Arial"/>
              </a:rPr>
              <a:t>Second Outline Level</a:t>
            </a:r>
            <a:endParaRPr/>
          </a:p>
          <a:p>
            <a:pPr lvl="2">
              <a:buSzPct val="45000"/>
              <a:buFont typeface="StarSymbol"/>
              <a:buChar char=""/>
            </a:pPr>
            <a:r>
              <a:rPr lang="en-US" sz="3200" strike="noStrike">
                <a:solidFill>
                  <a:srgbClr val="000000"/>
                </a:solidFill>
                <a:latin typeface="Arial"/>
              </a:rPr>
              <a:t>Third Outline Level</a:t>
            </a:r>
            <a:endParaRPr/>
          </a:p>
          <a:p>
            <a:pPr lvl="3">
              <a:buSzPct val="75000"/>
              <a:buFont typeface="StarSymbol"/>
              <a:buChar char=""/>
            </a:pPr>
            <a:r>
              <a:rPr lang="en-US" sz="3200" strike="noStrike">
                <a:solidFill>
                  <a:srgbClr val="000000"/>
                </a:solidFill>
                <a:latin typeface="Arial"/>
              </a:rPr>
              <a:t>Fourth Outline Level</a:t>
            </a:r>
            <a:endParaRPr/>
          </a:p>
          <a:p>
            <a:pPr lvl="4">
              <a:buSzPct val="45000"/>
              <a:buFont typeface="StarSymbol"/>
              <a:buChar char=""/>
            </a:pPr>
            <a:r>
              <a:rPr lang="en-US" sz="3200" strike="noStrike">
                <a:solidFill>
                  <a:srgbClr val="000000"/>
                </a:solidFill>
                <a:latin typeface="Arial"/>
              </a:rPr>
              <a:t>Fifth Outline Level</a:t>
            </a:r>
            <a:endParaRPr/>
          </a:p>
          <a:p>
            <a:pPr lvl="5">
              <a:buSzPct val="45000"/>
              <a:buFont typeface="StarSymbol"/>
              <a:buChar char=""/>
            </a:pPr>
            <a:r>
              <a:rPr lang="en-US" sz="3200" strike="noStrike">
                <a:solidFill>
                  <a:srgbClr val="000000"/>
                </a:solidFill>
                <a:latin typeface="Arial"/>
              </a:rPr>
              <a:t>Sixth Outline Level</a:t>
            </a:r>
            <a:endParaRPr/>
          </a:p>
          <a:p>
            <a:pPr>
              <a:lnSpc>
                <a:spcPct val="100000"/>
              </a:lnSpc>
              <a:buFont typeface="Arial"/>
              <a:buChar char="•"/>
            </a:pPr>
            <a:r>
              <a:rPr lang="en-US" sz="3200" strike="noStrike">
                <a:solidFill>
                  <a:srgbClr val="000000"/>
                </a:solidFill>
                <a:latin typeface="Arial"/>
              </a:rPr>
              <a:t>Seventh Outline LevelUse this placeholder to add text or other content</a:t>
            </a:r>
            <a:endParaRPr/>
          </a:p>
          <a:p>
            <a:pPr lvl="1">
              <a:lnSpc>
                <a:spcPct val="100000"/>
              </a:lnSpc>
              <a:buFont typeface="Arial"/>
              <a:buChar char="•"/>
            </a:pPr>
            <a:r>
              <a:rPr lang="en-US" sz="2800" strike="noStrike">
                <a:solidFill>
                  <a:srgbClr val="000000"/>
                </a:solidFill>
                <a:latin typeface="Arial"/>
              </a:rPr>
              <a:t>Second level</a:t>
            </a:r>
            <a:endParaRPr/>
          </a:p>
          <a:p>
            <a:pPr lvl="2">
              <a:lnSpc>
                <a:spcPct val="100000"/>
              </a:lnSpc>
              <a:buFont typeface="Arial"/>
              <a:buChar char="•"/>
            </a:pPr>
            <a:r>
              <a:rPr lang="en-US" sz="2800" strike="noStrike">
                <a:solidFill>
                  <a:srgbClr val="000000"/>
                </a:solidFill>
                <a:latin typeface="Arial"/>
              </a:rPr>
              <a:t>Third level</a:t>
            </a:r>
            <a:endParaRPr/>
          </a:p>
          <a:p>
            <a:pPr lvl="3">
              <a:lnSpc>
                <a:spcPct val="100000"/>
              </a:lnSpc>
              <a:buFont typeface="Arial"/>
              <a:buChar char="•"/>
            </a:pPr>
            <a:r>
              <a:rPr lang="en-US" sz="2800" strike="noStrike">
                <a:solidFill>
                  <a:srgbClr val="000000"/>
                </a:solidFill>
                <a:latin typeface="Arial"/>
              </a:rPr>
              <a:t>Fourth level</a:t>
            </a:r>
            <a:endParaRPr/>
          </a:p>
          <a:p>
            <a:pPr lvl="4">
              <a:lnSpc>
                <a:spcPct val="100000"/>
              </a:lnSpc>
              <a:buFont typeface="Arial"/>
              <a:buChar char="•"/>
            </a:pPr>
            <a:r>
              <a:rPr lang="en-US" sz="2800" strike="noStrike">
                <a:solidFill>
                  <a:srgbClr val="000000"/>
                </a:solidFill>
                <a:latin typeface="Arial"/>
              </a:rPr>
              <a:t>Fifth level</a:t>
            </a:r>
            <a:endParaRPr/>
          </a:p>
          <a:p>
            <a:pPr lvl="5">
              <a:lnSpc>
                <a:spcPct val="100000"/>
              </a:lnSpc>
              <a:buFont typeface="Arial"/>
              <a:buChar char="•"/>
            </a:pPr>
            <a:r>
              <a:rPr lang="en-US" sz="2800" strike="noStrike">
                <a:solidFill>
                  <a:srgbClr val="000000"/>
                </a:solidFill>
                <a:latin typeface="Arial"/>
              </a:rPr>
              <a:t>Six</a:t>
            </a:r>
            <a:endParaRPr/>
          </a:p>
          <a:p>
            <a:pPr lvl="6">
              <a:lnSpc>
                <a:spcPct val="100000"/>
              </a:lnSpc>
              <a:buFont typeface="Arial"/>
              <a:buChar char="•"/>
            </a:pPr>
            <a:r>
              <a:rPr lang="en-US" sz="2800" strike="noStrike">
                <a:solidFill>
                  <a:srgbClr val="000000"/>
                </a:solidFill>
                <a:latin typeface="Arial"/>
              </a:rPr>
              <a:t>Seven</a:t>
            </a:r>
            <a:endParaRPr/>
          </a:p>
          <a:p>
            <a:pPr lvl="7">
              <a:lnSpc>
                <a:spcPct val="100000"/>
              </a:lnSpc>
              <a:buFont typeface="Arial"/>
              <a:buChar char="•"/>
            </a:pPr>
            <a:r>
              <a:rPr lang="en-US" sz="2800" strike="noStrike">
                <a:solidFill>
                  <a:srgbClr val="000000"/>
                </a:solidFill>
                <a:latin typeface="Arial"/>
              </a:rPr>
              <a:t>Eight</a:t>
            </a:r>
            <a:endParaRPr/>
          </a:p>
          <a:p>
            <a:pPr lvl="8">
              <a:lnSpc>
                <a:spcPct val="100000"/>
              </a:lnSpc>
              <a:buFont typeface="Arial"/>
              <a:buChar char="•"/>
            </a:pPr>
            <a:r>
              <a:rPr lang="en-US" sz="2800" strike="noStrike">
                <a:solidFill>
                  <a:srgbClr val="000000"/>
                </a:solidFill>
                <a:latin typeface="Arial"/>
              </a:rPr>
              <a:t>Nine</a:t>
            </a:r>
            <a:endParaRPr/>
          </a:p>
        </p:txBody>
      </p:sp>
      <p:sp>
        <p:nvSpPr>
          <p:cNvPr id="20" name="PlaceHolder 21"/>
          <p:cNvSpPr>
            <a:spLocks noGrp="1"/>
          </p:cNvSpPr>
          <p:nvPr>
            <p:ph type="body"/>
          </p:nvPr>
        </p:nvSpPr>
        <p:spPr>
          <a:xfrm>
            <a:off x="29900880" y="5669280"/>
            <a:ext cx="12801240" cy="1218960"/>
          </a:xfrm>
          <a:prstGeom prst="rect">
            <a:avLst/>
          </a:prstGeom>
        </p:spPr>
        <p:txBody>
          <a:bodyPr lIns="365760" anchor="ctr"/>
          <a:lstStyle/>
          <a:p>
            <a:pPr>
              <a:buSzPct val="45000"/>
              <a:buFont typeface="StarSymbol"/>
              <a:buChar char=""/>
            </a:pPr>
            <a:r>
              <a:rPr lang="en-US" sz="5400" strike="noStrike">
                <a:solidFill>
                  <a:srgbClr val="FFFFFF"/>
                </a:solidFill>
                <a:latin typeface="Arial"/>
              </a:rPr>
              <a:t>Click to edit the outline text format</a:t>
            </a:r>
            <a:endParaRPr/>
          </a:p>
          <a:p>
            <a:pPr lvl="1">
              <a:buSzPct val="75000"/>
              <a:buFont typeface="StarSymbol"/>
              <a:buChar char=""/>
            </a:pPr>
            <a:r>
              <a:rPr lang="en-US" sz="5400" strike="noStrike">
                <a:solidFill>
                  <a:srgbClr val="FFFFFF"/>
                </a:solidFill>
                <a:latin typeface="Arial"/>
              </a:rPr>
              <a:t>Second Outline Level</a:t>
            </a:r>
            <a:endParaRPr/>
          </a:p>
          <a:p>
            <a:pPr lvl="2">
              <a:buSzPct val="45000"/>
              <a:buFont typeface="StarSymbol"/>
              <a:buChar char=""/>
            </a:pPr>
            <a:r>
              <a:rPr lang="en-US" sz="5400" strike="noStrike">
                <a:solidFill>
                  <a:srgbClr val="FFFFFF"/>
                </a:solidFill>
                <a:latin typeface="Arial"/>
              </a:rPr>
              <a:t>Third Outline Level</a:t>
            </a:r>
            <a:endParaRPr/>
          </a:p>
          <a:p>
            <a:pPr lvl="3">
              <a:buSzPct val="75000"/>
              <a:buFont typeface="StarSymbol"/>
              <a:buChar char=""/>
            </a:pPr>
            <a:r>
              <a:rPr lang="en-US" sz="5400" strike="noStrike">
                <a:solidFill>
                  <a:srgbClr val="FFFFFF"/>
                </a:solidFill>
                <a:latin typeface="Arial"/>
              </a:rPr>
              <a:t>Fourth Outline Level</a:t>
            </a:r>
            <a:endParaRPr/>
          </a:p>
          <a:p>
            <a:pPr lvl="4">
              <a:buSzPct val="45000"/>
              <a:buFont typeface="StarSymbol"/>
              <a:buChar char=""/>
            </a:pPr>
            <a:r>
              <a:rPr lang="en-US" sz="5400" strike="noStrike">
                <a:solidFill>
                  <a:srgbClr val="FFFFFF"/>
                </a:solidFill>
                <a:latin typeface="Arial"/>
              </a:rPr>
              <a:t>Fifth Outline Level</a:t>
            </a:r>
            <a:endParaRPr/>
          </a:p>
          <a:p>
            <a:pPr lvl="5">
              <a:buSzPct val="45000"/>
              <a:buFont typeface="StarSymbol"/>
              <a:buChar char=""/>
            </a:pPr>
            <a:r>
              <a:rPr lang="en-US" sz="5400" strike="noStrike">
                <a:solidFill>
                  <a:srgbClr val="FFFFFF"/>
                </a:solidFill>
                <a:latin typeface="Arial"/>
              </a:rPr>
              <a:t>Sixth Outline Level</a:t>
            </a:r>
            <a:endParaRPr/>
          </a:p>
          <a:p>
            <a:pPr>
              <a:lnSpc>
                <a:spcPct val="100000"/>
              </a:lnSpc>
            </a:pPr>
            <a:r>
              <a:rPr lang="en-US" sz="5400" strike="noStrike">
                <a:solidFill>
                  <a:srgbClr val="FFFFFF"/>
                </a:solidFill>
                <a:latin typeface="Arial"/>
              </a:rPr>
              <a:t>Seventh Outline LevelHeading</a:t>
            </a:r>
            <a:endParaRPr/>
          </a:p>
        </p:txBody>
      </p:sp>
      <p:sp>
        <p:nvSpPr>
          <p:cNvPr id="21" name="PlaceHolder 22"/>
          <p:cNvSpPr>
            <a:spLocks noGrp="1"/>
          </p:cNvSpPr>
          <p:nvPr>
            <p:ph type="body"/>
          </p:nvPr>
        </p:nvSpPr>
        <p:spPr>
          <a:xfrm>
            <a:off x="29900880" y="7113960"/>
            <a:ext cx="12801240" cy="7314840"/>
          </a:xfrm>
          <a:prstGeom prst="rect">
            <a:avLst/>
          </a:prstGeom>
        </p:spPr>
        <p:txBody>
          <a:bodyPr tIns="182880"/>
          <a:lstStyle/>
          <a:p>
            <a:pPr>
              <a:buSzPct val="45000"/>
              <a:buFont typeface="StarSymbol"/>
              <a:buChar char=""/>
            </a:pPr>
            <a:r>
              <a:rPr lang="en-US" sz="3200" strike="noStrike">
                <a:solidFill>
                  <a:srgbClr val="000000"/>
                </a:solidFill>
                <a:latin typeface="Arial"/>
              </a:rPr>
              <a:t>Click to edit the outline text format</a:t>
            </a:r>
            <a:endParaRPr/>
          </a:p>
          <a:p>
            <a:pPr lvl="1">
              <a:buSzPct val="75000"/>
              <a:buFont typeface="StarSymbol"/>
              <a:buChar char=""/>
            </a:pPr>
            <a:r>
              <a:rPr lang="en-US" sz="3200" strike="noStrike">
                <a:solidFill>
                  <a:srgbClr val="000000"/>
                </a:solidFill>
                <a:latin typeface="Arial"/>
              </a:rPr>
              <a:t>Second Outline Level</a:t>
            </a:r>
            <a:endParaRPr/>
          </a:p>
          <a:p>
            <a:pPr lvl="2">
              <a:buSzPct val="45000"/>
              <a:buFont typeface="StarSymbol"/>
              <a:buChar char=""/>
            </a:pPr>
            <a:r>
              <a:rPr lang="en-US" sz="3200" strike="noStrike">
                <a:solidFill>
                  <a:srgbClr val="000000"/>
                </a:solidFill>
                <a:latin typeface="Arial"/>
              </a:rPr>
              <a:t>Third Outline Level</a:t>
            </a:r>
            <a:endParaRPr/>
          </a:p>
          <a:p>
            <a:pPr lvl="3">
              <a:buSzPct val="75000"/>
              <a:buFont typeface="StarSymbol"/>
              <a:buChar char=""/>
            </a:pPr>
            <a:r>
              <a:rPr lang="en-US" sz="3200" strike="noStrike">
                <a:solidFill>
                  <a:srgbClr val="000000"/>
                </a:solidFill>
                <a:latin typeface="Arial"/>
              </a:rPr>
              <a:t>Fourth Outline Level</a:t>
            </a:r>
            <a:endParaRPr/>
          </a:p>
          <a:p>
            <a:pPr lvl="4">
              <a:buSzPct val="45000"/>
              <a:buFont typeface="StarSymbol"/>
              <a:buChar char=""/>
            </a:pPr>
            <a:r>
              <a:rPr lang="en-US" sz="3200" strike="noStrike">
                <a:solidFill>
                  <a:srgbClr val="000000"/>
                </a:solidFill>
                <a:latin typeface="Arial"/>
              </a:rPr>
              <a:t>Fifth Outline Level</a:t>
            </a:r>
            <a:endParaRPr/>
          </a:p>
          <a:p>
            <a:pPr lvl="5">
              <a:buSzPct val="45000"/>
              <a:buFont typeface="StarSymbol"/>
              <a:buChar char=""/>
            </a:pPr>
            <a:r>
              <a:rPr lang="en-US" sz="3200" strike="noStrike">
                <a:solidFill>
                  <a:srgbClr val="000000"/>
                </a:solidFill>
                <a:latin typeface="Arial"/>
              </a:rPr>
              <a:t>Sixth Outline Level</a:t>
            </a:r>
            <a:endParaRPr/>
          </a:p>
          <a:p>
            <a:pPr>
              <a:lnSpc>
                <a:spcPct val="100000"/>
              </a:lnSpc>
              <a:buFont typeface="Arial"/>
              <a:buChar char="•"/>
            </a:pPr>
            <a:r>
              <a:rPr lang="en-US" sz="3200" strike="noStrike">
                <a:solidFill>
                  <a:srgbClr val="000000"/>
                </a:solidFill>
                <a:latin typeface="Arial"/>
              </a:rPr>
              <a:t>Seventh Outline LevelUse this placeholder to add text or other content</a:t>
            </a:r>
            <a:endParaRPr/>
          </a:p>
          <a:p>
            <a:pPr lvl="1">
              <a:lnSpc>
                <a:spcPct val="100000"/>
              </a:lnSpc>
              <a:buFont typeface="Arial"/>
              <a:buChar char="•"/>
            </a:pPr>
            <a:r>
              <a:rPr lang="en-US" sz="2800" strike="noStrike">
                <a:solidFill>
                  <a:srgbClr val="000000"/>
                </a:solidFill>
                <a:latin typeface="Arial"/>
              </a:rPr>
              <a:t>Second level</a:t>
            </a:r>
            <a:endParaRPr/>
          </a:p>
          <a:p>
            <a:pPr lvl="2">
              <a:lnSpc>
                <a:spcPct val="100000"/>
              </a:lnSpc>
              <a:buFont typeface="Arial"/>
              <a:buChar char="•"/>
            </a:pPr>
            <a:r>
              <a:rPr lang="en-US" sz="2800" strike="noStrike">
                <a:solidFill>
                  <a:srgbClr val="000000"/>
                </a:solidFill>
                <a:latin typeface="Arial"/>
              </a:rPr>
              <a:t>Third level</a:t>
            </a:r>
            <a:endParaRPr/>
          </a:p>
          <a:p>
            <a:pPr lvl="3">
              <a:lnSpc>
                <a:spcPct val="100000"/>
              </a:lnSpc>
              <a:buFont typeface="Arial"/>
              <a:buChar char="•"/>
            </a:pPr>
            <a:r>
              <a:rPr lang="en-US" sz="2800" strike="noStrike">
                <a:solidFill>
                  <a:srgbClr val="000000"/>
                </a:solidFill>
                <a:latin typeface="Arial"/>
              </a:rPr>
              <a:t>Fourth level</a:t>
            </a:r>
            <a:endParaRPr/>
          </a:p>
          <a:p>
            <a:pPr lvl="4">
              <a:lnSpc>
                <a:spcPct val="100000"/>
              </a:lnSpc>
              <a:buFont typeface="Arial"/>
              <a:buChar char="•"/>
            </a:pPr>
            <a:r>
              <a:rPr lang="en-US" sz="2800" strike="noStrike">
                <a:solidFill>
                  <a:srgbClr val="000000"/>
                </a:solidFill>
                <a:latin typeface="Arial"/>
              </a:rPr>
              <a:t>Fifth level</a:t>
            </a:r>
            <a:endParaRPr/>
          </a:p>
          <a:p>
            <a:pPr lvl="5">
              <a:lnSpc>
                <a:spcPct val="100000"/>
              </a:lnSpc>
              <a:buFont typeface="Arial"/>
              <a:buChar char="•"/>
            </a:pPr>
            <a:r>
              <a:rPr lang="en-US" sz="2800" strike="noStrike">
                <a:solidFill>
                  <a:srgbClr val="000000"/>
                </a:solidFill>
                <a:latin typeface="Arial"/>
              </a:rPr>
              <a:t>Six</a:t>
            </a:r>
            <a:endParaRPr/>
          </a:p>
          <a:p>
            <a:pPr lvl="6">
              <a:lnSpc>
                <a:spcPct val="100000"/>
              </a:lnSpc>
              <a:buFont typeface="Arial"/>
              <a:buChar char="•"/>
            </a:pPr>
            <a:r>
              <a:rPr lang="en-US" sz="2800" strike="noStrike">
                <a:solidFill>
                  <a:srgbClr val="000000"/>
                </a:solidFill>
                <a:latin typeface="Arial"/>
              </a:rPr>
              <a:t>Seven</a:t>
            </a:r>
            <a:endParaRPr/>
          </a:p>
          <a:p>
            <a:pPr lvl="7">
              <a:lnSpc>
                <a:spcPct val="100000"/>
              </a:lnSpc>
              <a:buFont typeface="Arial"/>
              <a:buChar char="•"/>
            </a:pPr>
            <a:r>
              <a:rPr lang="en-US" sz="2800" strike="noStrike">
                <a:solidFill>
                  <a:srgbClr val="000000"/>
                </a:solidFill>
                <a:latin typeface="Arial"/>
              </a:rPr>
              <a:t>Eight</a:t>
            </a:r>
            <a:endParaRPr/>
          </a:p>
          <a:p>
            <a:pPr lvl="8">
              <a:lnSpc>
                <a:spcPct val="100000"/>
              </a:lnSpc>
              <a:buFont typeface="Arial"/>
              <a:buChar char="•"/>
            </a:pPr>
            <a:r>
              <a:rPr lang="en-US" sz="2800" strike="noStrike">
                <a:solidFill>
                  <a:srgbClr val="000000"/>
                </a:solidFill>
                <a:latin typeface="Arial"/>
              </a:rPr>
              <a:t>Nine</a:t>
            </a:r>
            <a:endParaRPr/>
          </a:p>
        </p:txBody>
      </p:sp>
      <p:sp>
        <p:nvSpPr>
          <p:cNvPr id="22" name="PlaceHolder 23"/>
          <p:cNvSpPr>
            <a:spLocks noGrp="1"/>
          </p:cNvSpPr>
          <p:nvPr>
            <p:ph type="body"/>
          </p:nvPr>
        </p:nvSpPr>
        <p:spPr>
          <a:xfrm>
            <a:off x="29900880" y="14914800"/>
            <a:ext cx="12801240" cy="4538160"/>
          </a:xfrm>
          <a:prstGeom prst="rect">
            <a:avLst/>
          </a:prstGeom>
        </p:spPr>
        <p:txBody>
          <a:bodyPr tIns="182880"/>
          <a:lstStyle/>
          <a:p>
            <a:pPr>
              <a:buSzPct val="45000"/>
              <a:buFont typeface="StarSymbol"/>
              <a:buChar char=""/>
            </a:pPr>
            <a:r>
              <a:rPr lang="en-US" sz="3200" strike="noStrike">
                <a:solidFill>
                  <a:srgbClr val="000000"/>
                </a:solidFill>
                <a:latin typeface="Arial"/>
              </a:rPr>
              <a:t>Click to edit the outline text format</a:t>
            </a:r>
            <a:endParaRPr/>
          </a:p>
          <a:p>
            <a:pPr lvl="1">
              <a:buSzPct val="75000"/>
              <a:buFont typeface="StarSymbol"/>
              <a:buChar char=""/>
            </a:pPr>
            <a:r>
              <a:rPr lang="en-US" sz="3200" strike="noStrike">
                <a:solidFill>
                  <a:srgbClr val="000000"/>
                </a:solidFill>
                <a:latin typeface="Arial"/>
              </a:rPr>
              <a:t>Second Outline Level</a:t>
            </a:r>
            <a:endParaRPr/>
          </a:p>
          <a:p>
            <a:pPr lvl="2">
              <a:buSzPct val="45000"/>
              <a:buFont typeface="StarSymbol"/>
              <a:buChar char=""/>
            </a:pPr>
            <a:r>
              <a:rPr lang="en-US" sz="3200" strike="noStrike">
                <a:solidFill>
                  <a:srgbClr val="000000"/>
                </a:solidFill>
                <a:latin typeface="Arial"/>
              </a:rPr>
              <a:t>Third Outline Level</a:t>
            </a:r>
            <a:endParaRPr/>
          </a:p>
          <a:p>
            <a:pPr lvl="3">
              <a:buSzPct val="75000"/>
              <a:buFont typeface="StarSymbol"/>
              <a:buChar char=""/>
            </a:pPr>
            <a:r>
              <a:rPr lang="en-US" sz="3200" strike="noStrike">
                <a:solidFill>
                  <a:srgbClr val="000000"/>
                </a:solidFill>
                <a:latin typeface="Arial"/>
              </a:rPr>
              <a:t>Fourth Outline Level</a:t>
            </a:r>
            <a:endParaRPr/>
          </a:p>
          <a:p>
            <a:pPr lvl="4">
              <a:buSzPct val="45000"/>
              <a:buFont typeface="StarSymbol"/>
              <a:buChar char=""/>
            </a:pPr>
            <a:r>
              <a:rPr lang="en-US" sz="3200" strike="noStrike">
                <a:solidFill>
                  <a:srgbClr val="000000"/>
                </a:solidFill>
                <a:latin typeface="Arial"/>
              </a:rPr>
              <a:t>Fifth Outline Level</a:t>
            </a:r>
            <a:endParaRPr/>
          </a:p>
          <a:p>
            <a:pPr lvl="5">
              <a:buSzPct val="45000"/>
              <a:buFont typeface="StarSymbol"/>
              <a:buChar char=""/>
            </a:pPr>
            <a:r>
              <a:rPr lang="en-US" sz="3200" strike="noStrike">
                <a:solidFill>
                  <a:srgbClr val="000000"/>
                </a:solidFill>
                <a:latin typeface="Arial"/>
              </a:rPr>
              <a:t>Sixth Outline Level</a:t>
            </a:r>
            <a:endParaRPr/>
          </a:p>
          <a:p>
            <a:pPr>
              <a:lnSpc>
                <a:spcPct val="100000"/>
              </a:lnSpc>
              <a:buFont typeface="Arial"/>
              <a:buChar char="•"/>
            </a:pPr>
            <a:r>
              <a:rPr lang="en-US" sz="3200" strike="noStrike">
                <a:solidFill>
                  <a:srgbClr val="000000"/>
                </a:solidFill>
                <a:latin typeface="Arial"/>
              </a:rPr>
              <a:t>Seventh Outline LevelUse this placeholder to add text or other content</a:t>
            </a:r>
            <a:endParaRPr/>
          </a:p>
          <a:p>
            <a:pPr lvl="1">
              <a:lnSpc>
                <a:spcPct val="100000"/>
              </a:lnSpc>
              <a:buFont typeface="Arial"/>
              <a:buChar char="•"/>
            </a:pPr>
            <a:r>
              <a:rPr lang="en-US" sz="2800" strike="noStrike">
                <a:solidFill>
                  <a:srgbClr val="000000"/>
                </a:solidFill>
                <a:latin typeface="Arial"/>
              </a:rPr>
              <a:t>Second level</a:t>
            </a:r>
            <a:endParaRPr/>
          </a:p>
          <a:p>
            <a:pPr lvl="2">
              <a:lnSpc>
                <a:spcPct val="100000"/>
              </a:lnSpc>
              <a:buFont typeface="Arial"/>
              <a:buChar char="•"/>
            </a:pPr>
            <a:r>
              <a:rPr lang="en-US" sz="2800" strike="noStrike">
                <a:solidFill>
                  <a:srgbClr val="000000"/>
                </a:solidFill>
                <a:latin typeface="Arial"/>
              </a:rPr>
              <a:t>Third level</a:t>
            </a:r>
            <a:endParaRPr/>
          </a:p>
          <a:p>
            <a:pPr lvl="3">
              <a:lnSpc>
                <a:spcPct val="100000"/>
              </a:lnSpc>
              <a:buFont typeface="Arial"/>
              <a:buChar char="•"/>
            </a:pPr>
            <a:r>
              <a:rPr lang="en-US" sz="2800" strike="noStrike">
                <a:solidFill>
                  <a:srgbClr val="000000"/>
                </a:solidFill>
                <a:latin typeface="Arial"/>
              </a:rPr>
              <a:t>Fourth level</a:t>
            </a:r>
            <a:endParaRPr/>
          </a:p>
        </p:txBody>
      </p:sp>
      <p:sp>
        <p:nvSpPr>
          <p:cNvPr id="23" name="PlaceHolder 24"/>
          <p:cNvSpPr>
            <a:spLocks noGrp="1"/>
          </p:cNvSpPr>
          <p:nvPr>
            <p:ph type="body"/>
          </p:nvPr>
        </p:nvSpPr>
        <p:spPr>
          <a:xfrm>
            <a:off x="29900880" y="19767600"/>
            <a:ext cx="12801240" cy="1218960"/>
          </a:xfrm>
          <a:prstGeom prst="rect">
            <a:avLst/>
          </a:prstGeom>
        </p:spPr>
        <p:txBody>
          <a:bodyPr lIns="365760" anchor="ctr"/>
          <a:lstStyle/>
          <a:p>
            <a:pPr>
              <a:buSzPct val="45000"/>
              <a:buFont typeface="StarSymbol"/>
              <a:buChar char=""/>
            </a:pPr>
            <a:r>
              <a:rPr lang="en-US" sz="5400" strike="noStrike">
                <a:solidFill>
                  <a:srgbClr val="FFFFFF"/>
                </a:solidFill>
                <a:latin typeface="Arial"/>
              </a:rPr>
              <a:t>Click to edit the outline text format</a:t>
            </a:r>
            <a:endParaRPr/>
          </a:p>
          <a:p>
            <a:pPr lvl="1">
              <a:buSzPct val="75000"/>
              <a:buFont typeface="StarSymbol"/>
              <a:buChar char=""/>
            </a:pPr>
            <a:r>
              <a:rPr lang="en-US" sz="5400" strike="noStrike">
                <a:solidFill>
                  <a:srgbClr val="FFFFFF"/>
                </a:solidFill>
                <a:latin typeface="Arial"/>
              </a:rPr>
              <a:t>Second Outline Level</a:t>
            </a:r>
            <a:endParaRPr/>
          </a:p>
          <a:p>
            <a:pPr lvl="2">
              <a:buSzPct val="45000"/>
              <a:buFont typeface="StarSymbol"/>
              <a:buChar char=""/>
            </a:pPr>
            <a:r>
              <a:rPr lang="en-US" sz="5400" strike="noStrike">
                <a:solidFill>
                  <a:srgbClr val="FFFFFF"/>
                </a:solidFill>
                <a:latin typeface="Arial"/>
              </a:rPr>
              <a:t>Third Outline Level</a:t>
            </a:r>
            <a:endParaRPr/>
          </a:p>
          <a:p>
            <a:pPr lvl="3">
              <a:buSzPct val="75000"/>
              <a:buFont typeface="StarSymbol"/>
              <a:buChar char=""/>
            </a:pPr>
            <a:r>
              <a:rPr lang="en-US" sz="5400" strike="noStrike">
                <a:solidFill>
                  <a:srgbClr val="FFFFFF"/>
                </a:solidFill>
                <a:latin typeface="Arial"/>
              </a:rPr>
              <a:t>Fourth Outline Level</a:t>
            </a:r>
            <a:endParaRPr/>
          </a:p>
          <a:p>
            <a:pPr lvl="4">
              <a:buSzPct val="45000"/>
              <a:buFont typeface="StarSymbol"/>
              <a:buChar char=""/>
            </a:pPr>
            <a:r>
              <a:rPr lang="en-US" sz="5400" strike="noStrike">
                <a:solidFill>
                  <a:srgbClr val="FFFFFF"/>
                </a:solidFill>
                <a:latin typeface="Arial"/>
              </a:rPr>
              <a:t>Fifth Outline Level</a:t>
            </a:r>
            <a:endParaRPr/>
          </a:p>
          <a:p>
            <a:pPr lvl="5">
              <a:buSzPct val="45000"/>
              <a:buFont typeface="StarSymbol"/>
              <a:buChar char=""/>
            </a:pPr>
            <a:r>
              <a:rPr lang="en-US" sz="5400" strike="noStrike">
                <a:solidFill>
                  <a:srgbClr val="FFFFFF"/>
                </a:solidFill>
                <a:latin typeface="Arial"/>
              </a:rPr>
              <a:t>Sixth Outline Level</a:t>
            </a:r>
            <a:endParaRPr/>
          </a:p>
          <a:p>
            <a:pPr>
              <a:lnSpc>
                <a:spcPct val="100000"/>
              </a:lnSpc>
            </a:pPr>
            <a:r>
              <a:rPr lang="en-US" sz="5400" strike="noStrike">
                <a:solidFill>
                  <a:srgbClr val="FFFFFF"/>
                </a:solidFill>
                <a:latin typeface="Arial"/>
              </a:rPr>
              <a:t>Seventh Outline LevelHeading</a:t>
            </a:r>
            <a:endParaRPr/>
          </a:p>
        </p:txBody>
      </p:sp>
      <p:sp>
        <p:nvSpPr>
          <p:cNvPr id="24" name="PlaceHolder 25"/>
          <p:cNvSpPr>
            <a:spLocks noGrp="1"/>
          </p:cNvSpPr>
          <p:nvPr>
            <p:ph type="body"/>
          </p:nvPr>
        </p:nvSpPr>
        <p:spPr>
          <a:xfrm>
            <a:off x="29900880" y="21212280"/>
            <a:ext cx="12801240" cy="4344480"/>
          </a:xfrm>
          <a:prstGeom prst="rect">
            <a:avLst/>
          </a:prstGeom>
        </p:spPr>
        <p:txBody>
          <a:bodyPr tIns="182880"/>
          <a:lstStyle/>
          <a:p>
            <a:pPr>
              <a:buSzPct val="45000"/>
              <a:buFont typeface="StarSymbol"/>
              <a:buChar char=""/>
            </a:pPr>
            <a:r>
              <a:rPr lang="en-US" sz="3200" strike="noStrike">
                <a:solidFill>
                  <a:srgbClr val="000000"/>
                </a:solidFill>
                <a:latin typeface="Arial"/>
              </a:rPr>
              <a:t>Click to edit the outline text format</a:t>
            </a:r>
            <a:endParaRPr/>
          </a:p>
          <a:p>
            <a:pPr lvl="1">
              <a:buSzPct val="75000"/>
              <a:buFont typeface="StarSymbol"/>
              <a:buChar char=""/>
            </a:pPr>
            <a:r>
              <a:rPr lang="en-US" sz="3200" strike="noStrike">
                <a:solidFill>
                  <a:srgbClr val="000000"/>
                </a:solidFill>
                <a:latin typeface="Arial"/>
              </a:rPr>
              <a:t>Second Outline Level</a:t>
            </a:r>
            <a:endParaRPr/>
          </a:p>
          <a:p>
            <a:pPr lvl="2">
              <a:buSzPct val="45000"/>
              <a:buFont typeface="StarSymbol"/>
              <a:buChar char=""/>
            </a:pPr>
            <a:r>
              <a:rPr lang="en-US" sz="3200" strike="noStrike">
                <a:solidFill>
                  <a:srgbClr val="000000"/>
                </a:solidFill>
                <a:latin typeface="Arial"/>
              </a:rPr>
              <a:t>Third Outline Level</a:t>
            </a:r>
            <a:endParaRPr/>
          </a:p>
          <a:p>
            <a:pPr lvl="3">
              <a:buSzPct val="75000"/>
              <a:buFont typeface="StarSymbol"/>
              <a:buChar char=""/>
            </a:pPr>
            <a:r>
              <a:rPr lang="en-US" sz="3200" strike="noStrike">
                <a:solidFill>
                  <a:srgbClr val="000000"/>
                </a:solidFill>
                <a:latin typeface="Arial"/>
              </a:rPr>
              <a:t>Fourth Outline Level</a:t>
            </a:r>
            <a:endParaRPr/>
          </a:p>
          <a:p>
            <a:pPr lvl="4">
              <a:buSzPct val="45000"/>
              <a:buFont typeface="StarSymbol"/>
              <a:buChar char=""/>
            </a:pPr>
            <a:r>
              <a:rPr lang="en-US" sz="3200" strike="noStrike">
                <a:solidFill>
                  <a:srgbClr val="000000"/>
                </a:solidFill>
                <a:latin typeface="Arial"/>
              </a:rPr>
              <a:t>Fifth Outline Level</a:t>
            </a:r>
            <a:endParaRPr/>
          </a:p>
          <a:p>
            <a:pPr lvl="5">
              <a:buSzPct val="45000"/>
              <a:buFont typeface="StarSymbol"/>
              <a:buChar char=""/>
            </a:pPr>
            <a:r>
              <a:rPr lang="en-US" sz="3200" strike="noStrike">
                <a:solidFill>
                  <a:srgbClr val="000000"/>
                </a:solidFill>
                <a:latin typeface="Arial"/>
              </a:rPr>
              <a:t>Sixth Outline Level</a:t>
            </a:r>
            <a:endParaRPr/>
          </a:p>
          <a:p>
            <a:pPr>
              <a:lnSpc>
                <a:spcPct val="100000"/>
              </a:lnSpc>
              <a:buFont typeface="Arial"/>
              <a:buChar char="•"/>
            </a:pPr>
            <a:r>
              <a:rPr lang="en-US" sz="3200" strike="noStrike">
                <a:solidFill>
                  <a:srgbClr val="000000"/>
                </a:solidFill>
                <a:latin typeface="Arial"/>
              </a:rPr>
              <a:t>Seventh Outline LevelUse this placeholder to add text or other content</a:t>
            </a:r>
            <a:endParaRPr/>
          </a:p>
          <a:p>
            <a:pPr lvl="1">
              <a:lnSpc>
                <a:spcPct val="100000"/>
              </a:lnSpc>
              <a:buFont typeface="Arial"/>
              <a:buChar char="•"/>
            </a:pPr>
            <a:r>
              <a:rPr lang="en-US" sz="2800" strike="noStrike">
                <a:solidFill>
                  <a:srgbClr val="000000"/>
                </a:solidFill>
                <a:latin typeface="Arial"/>
              </a:rPr>
              <a:t>Second level</a:t>
            </a:r>
            <a:endParaRPr/>
          </a:p>
          <a:p>
            <a:pPr lvl="2">
              <a:lnSpc>
                <a:spcPct val="100000"/>
              </a:lnSpc>
              <a:buFont typeface="Arial"/>
              <a:buChar char="•"/>
            </a:pPr>
            <a:r>
              <a:rPr lang="en-US" sz="2800" strike="noStrike">
                <a:solidFill>
                  <a:srgbClr val="000000"/>
                </a:solidFill>
                <a:latin typeface="Arial"/>
              </a:rPr>
              <a:t>Third level</a:t>
            </a:r>
            <a:endParaRPr/>
          </a:p>
          <a:p>
            <a:pPr lvl="3">
              <a:lnSpc>
                <a:spcPct val="100000"/>
              </a:lnSpc>
              <a:buFont typeface="Arial"/>
              <a:buChar char="•"/>
            </a:pPr>
            <a:r>
              <a:rPr lang="en-US" sz="2800" strike="noStrike">
                <a:solidFill>
                  <a:srgbClr val="000000"/>
                </a:solidFill>
                <a:latin typeface="Arial"/>
              </a:rPr>
              <a:t>Fourth level</a:t>
            </a:r>
            <a:endParaRPr/>
          </a:p>
        </p:txBody>
      </p:sp>
      <p:sp>
        <p:nvSpPr>
          <p:cNvPr id="25" name="PlaceHolder 26"/>
          <p:cNvSpPr>
            <a:spLocks noGrp="1"/>
          </p:cNvSpPr>
          <p:nvPr>
            <p:ph type="body"/>
          </p:nvPr>
        </p:nvSpPr>
        <p:spPr>
          <a:xfrm>
            <a:off x="29900880" y="25722000"/>
            <a:ext cx="12801240" cy="1218960"/>
          </a:xfrm>
          <a:prstGeom prst="rect">
            <a:avLst/>
          </a:prstGeom>
        </p:spPr>
        <p:txBody>
          <a:bodyPr lIns="365760" anchor="ctr"/>
          <a:lstStyle/>
          <a:p>
            <a:pPr>
              <a:buSzPct val="45000"/>
              <a:buFont typeface="StarSymbol"/>
              <a:buChar char=""/>
            </a:pPr>
            <a:r>
              <a:rPr lang="en-US" sz="5400" strike="noStrike">
                <a:solidFill>
                  <a:srgbClr val="FFFFFF"/>
                </a:solidFill>
                <a:latin typeface="Arial"/>
              </a:rPr>
              <a:t>Click to edit the outline text format</a:t>
            </a:r>
            <a:endParaRPr/>
          </a:p>
          <a:p>
            <a:pPr lvl="1">
              <a:buSzPct val="75000"/>
              <a:buFont typeface="StarSymbol"/>
              <a:buChar char=""/>
            </a:pPr>
            <a:r>
              <a:rPr lang="en-US" sz="5400" strike="noStrike">
                <a:solidFill>
                  <a:srgbClr val="FFFFFF"/>
                </a:solidFill>
                <a:latin typeface="Arial"/>
              </a:rPr>
              <a:t>Second Outline Level</a:t>
            </a:r>
            <a:endParaRPr/>
          </a:p>
          <a:p>
            <a:pPr lvl="2">
              <a:buSzPct val="45000"/>
              <a:buFont typeface="StarSymbol"/>
              <a:buChar char=""/>
            </a:pPr>
            <a:r>
              <a:rPr lang="en-US" sz="5400" strike="noStrike">
                <a:solidFill>
                  <a:srgbClr val="FFFFFF"/>
                </a:solidFill>
                <a:latin typeface="Arial"/>
              </a:rPr>
              <a:t>Third Outline Level</a:t>
            </a:r>
            <a:endParaRPr/>
          </a:p>
          <a:p>
            <a:pPr lvl="3">
              <a:buSzPct val="75000"/>
              <a:buFont typeface="StarSymbol"/>
              <a:buChar char=""/>
            </a:pPr>
            <a:r>
              <a:rPr lang="en-US" sz="5400" strike="noStrike">
                <a:solidFill>
                  <a:srgbClr val="FFFFFF"/>
                </a:solidFill>
                <a:latin typeface="Arial"/>
              </a:rPr>
              <a:t>Fourth Outline Level</a:t>
            </a:r>
            <a:endParaRPr/>
          </a:p>
          <a:p>
            <a:pPr lvl="4">
              <a:buSzPct val="45000"/>
              <a:buFont typeface="StarSymbol"/>
              <a:buChar char=""/>
            </a:pPr>
            <a:r>
              <a:rPr lang="en-US" sz="5400" strike="noStrike">
                <a:solidFill>
                  <a:srgbClr val="FFFFFF"/>
                </a:solidFill>
                <a:latin typeface="Arial"/>
              </a:rPr>
              <a:t>Fifth Outline Level</a:t>
            </a:r>
            <a:endParaRPr/>
          </a:p>
          <a:p>
            <a:pPr lvl="5">
              <a:buSzPct val="45000"/>
              <a:buFont typeface="StarSymbol"/>
              <a:buChar char=""/>
            </a:pPr>
            <a:r>
              <a:rPr lang="en-US" sz="5400" strike="noStrike">
                <a:solidFill>
                  <a:srgbClr val="FFFFFF"/>
                </a:solidFill>
                <a:latin typeface="Arial"/>
              </a:rPr>
              <a:t>Sixth Outline Level</a:t>
            </a:r>
            <a:endParaRPr/>
          </a:p>
          <a:p>
            <a:pPr>
              <a:lnSpc>
                <a:spcPct val="100000"/>
              </a:lnSpc>
            </a:pPr>
            <a:r>
              <a:rPr lang="en-US" sz="5400" strike="noStrike">
                <a:solidFill>
                  <a:srgbClr val="FFFFFF"/>
                </a:solidFill>
                <a:latin typeface="Arial"/>
              </a:rPr>
              <a:t>Seventh Outline LevelHeading</a:t>
            </a:r>
            <a:endParaRPr/>
          </a:p>
        </p:txBody>
      </p:sp>
      <p:sp>
        <p:nvSpPr>
          <p:cNvPr id="26" name="PlaceHolder 27"/>
          <p:cNvSpPr>
            <a:spLocks noGrp="1"/>
          </p:cNvSpPr>
          <p:nvPr>
            <p:ph type="body"/>
          </p:nvPr>
        </p:nvSpPr>
        <p:spPr>
          <a:xfrm>
            <a:off x="29900880" y="27166680"/>
            <a:ext cx="12801240" cy="4461840"/>
          </a:xfrm>
          <a:prstGeom prst="rect">
            <a:avLst/>
          </a:prstGeom>
        </p:spPr>
        <p:txBody>
          <a:bodyPr tIns="182880"/>
          <a:lstStyle/>
          <a:p>
            <a:pPr>
              <a:buSzPct val="45000"/>
              <a:buFont typeface="StarSymbol"/>
              <a:buChar char=""/>
            </a:pPr>
            <a:r>
              <a:rPr lang="en-US" sz="3200" strike="noStrike">
                <a:solidFill>
                  <a:srgbClr val="000000"/>
                </a:solidFill>
                <a:latin typeface="Arial"/>
              </a:rPr>
              <a:t>Click to edit the outline text format</a:t>
            </a:r>
            <a:endParaRPr/>
          </a:p>
          <a:p>
            <a:pPr lvl="1">
              <a:buSzPct val="75000"/>
              <a:buFont typeface="StarSymbol"/>
              <a:buChar char=""/>
            </a:pPr>
            <a:r>
              <a:rPr lang="en-US" sz="3200" strike="noStrike">
                <a:solidFill>
                  <a:srgbClr val="000000"/>
                </a:solidFill>
                <a:latin typeface="Arial"/>
              </a:rPr>
              <a:t>Second Outline Level</a:t>
            </a:r>
            <a:endParaRPr/>
          </a:p>
          <a:p>
            <a:pPr lvl="2">
              <a:buSzPct val="45000"/>
              <a:buFont typeface="StarSymbol"/>
              <a:buChar char=""/>
            </a:pPr>
            <a:r>
              <a:rPr lang="en-US" sz="3200" strike="noStrike">
                <a:solidFill>
                  <a:srgbClr val="000000"/>
                </a:solidFill>
                <a:latin typeface="Arial"/>
              </a:rPr>
              <a:t>Third Outline Level</a:t>
            </a:r>
            <a:endParaRPr/>
          </a:p>
          <a:p>
            <a:pPr lvl="3">
              <a:buSzPct val="75000"/>
              <a:buFont typeface="StarSymbol"/>
              <a:buChar char=""/>
            </a:pPr>
            <a:r>
              <a:rPr lang="en-US" sz="3200" strike="noStrike">
                <a:solidFill>
                  <a:srgbClr val="000000"/>
                </a:solidFill>
                <a:latin typeface="Arial"/>
              </a:rPr>
              <a:t>Fourth Outline Level</a:t>
            </a:r>
            <a:endParaRPr/>
          </a:p>
          <a:p>
            <a:pPr lvl="4">
              <a:buSzPct val="45000"/>
              <a:buFont typeface="StarSymbol"/>
              <a:buChar char=""/>
            </a:pPr>
            <a:r>
              <a:rPr lang="en-US" sz="3200" strike="noStrike">
                <a:solidFill>
                  <a:srgbClr val="000000"/>
                </a:solidFill>
                <a:latin typeface="Arial"/>
              </a:rPr>
              <a:t>Fifth Outline Level</a:t>
            </a:r>
            <a:endParaRPr/>
          </a:p>
          <a:p>
            <a:pPr lvl="5">
              <a:buSzPct val="45000"/>
              <a:buFont typeface="StarSymbol"/>
              <a:buChar char=""/>
            </a:pPr>
            <a:r>
              <a:rPr lang="en-US" sz="3200" strike="noStrike">
                <a:solidFill>
                  <a:srgbClr val="000000"/>
                </a:solidFill>
                <a:latin typeface="Arial"/>
              </a:rPr>
              <a:t>Sixth Outline Level</a:t>
            </a:r>
            <a:endParaRPr/>
          </a:p>
          <a:p>
            <a:pPr>
              <a:lnSpc>
                <a:spcPct val="100000"/>
              </a:lnSpc>
              <a:buFont typeface="Arial"/>
              <a:buChar char="•"/>
            </a:pPr>
            <a:r>
              <a:rPr lang="en-US" sz="3200" strike="noStrike">
                <a:solidFill>
                  <a:srgbClr val="000000"/>
                </a:solidFill>
                <a:latin typeface="Arial"/>
              </a:rPr>
              <a:t>Seventh Outline LevelUse this placeholder to add text or other content</a:t>
            </a:r>
            <a:endParaRPr/>
          </a:p>
          <a:p>
            <a:pPr lvl="1">
              <a:lnSpc>
                <a:spcPct val="100000"/>
              </a:lnSpc>
              <a:buFont typeface="Arial"/>
              <a:buChar char="•"/>
            </a:pPr>
            <a:r>
              <a:rPr lang="en-US" sz="2800" strike="noStrike">
                <a:solidFill>
                  <a:srgbClr val="000000"/>
                </a:solidFill>
                <a:latin typeface="Arial"/>
              </a:rPr>
              <a:t>Second level</a:t>
            </a:r>
            <a:endParaRPr/>
          </a:p>
          <a:p>
            <a:pPr lvl="2">
              <a:lnSpc>
                <a:spcPct val="100000"/>
              </a:lnSpc>
              <a:buFont typeface="Arial"/>
              <a:buChar char="•"/>
            </a:pPr>
            <a:r>
              <a:rPr lang="en-US" sz="2800" strike="noStrike">
                <a:solidFill>
                  <a:srgbClr val="000000"/>
                </a:solidFill>
                <a:latin typeface="Arial"/>
              </a:rPr>
              <a:t>Third level</a:t>
            </a:r>
            <a:endParaRPr/>
          </a:p>
          <a:p>
            <a:pPr lvl="3">
              <a:lnSpc>
                <a:spcPct val="100000"/>
              </a:lnSpc>
              <a:buFont typeface="Arial"/>
              <a:buChar char="•"/>
            </a:pPr>
            <a:r>
              <a:rPr lang="en-US" sz="2800" strike="noStrike">
                <a:solidFill>
                  <a:srgbClr val="000000"/>
                </a:solidFill>
                <a:latin typeface="Arial"/>
              </a:rPr>
              <a:t>Fourth level</a:t>
            </a:r>
            <a:endParaRPr/>
          </a:p>
          <a:p>
            <a:pPr lvl="4">
              <a:lnSpc>
                <a:spcPct val="100000"/>
              </a:lnSpc>
              <a:buFont typeface="Arial"/>
              <a:buChar char="•"/>
            </a:pPr>
            <a:r>
              <a:rPr lang="en-US" sz="2800" strike="noStrike">
                <a:solidFill>
                  <a:srgbClr val="000000"/>
                </a:solidFill>
                <a:latin typeface="Arial"/>
              </a:rPr>
              <a:t>Fifth level</a:t>
            </a:r>
            <a:endParaRPr/>
          </a:p>
          <a:p>
            <a:pPr lvl="5">
              <a:lnSpc>
                <a:spcPct val="100000"/>
              </a:lnSpc>
              <a:buFont typeface="Arial"/>
              <a:buChar char="•"/>
            </a:pPr>
            <a:r>
              <a:rPr lang="en-US" sz="2800" strike="noStrike">
                <a:solidFill>
                  <a:srgbClr val="000000"/>
                </a:solidFill>
                <a:latin typeface="Arial"/>
              </a:rPr>
              <a:t>Six</a:t>
            </a:r>
            <a:endParaRPr/>
          </a:p>
        </p:txBody>
      </p:sp>
      <p:sp>
        <p:nvSpPr>
          <p:cNvPr id="27" name="PlaceHolder 28"/>
          <p:cNvSpPr>
            <a:spLocks noGrp="1"/>
          </p:cNvSpPr>
          <p:nvPr>
            <p:ph type="dt"/>
          </p:nvPr>
        </p:nvSpPr>
        <p:spPr>
          <a:xfrm>
            <a:off x="1143000" y="32114520"/>
            <a:ext cx="9875160" cy="456840"/>
          </a:xfrm>
          <a:prstGeom prst="rect">
            <a:avLst/>
          </a:prstGeom>
        </p:spPr>
        <p:txBody>
          <a:bodyPr anchor="ctr"/>
          <a:lstStyle/>
          <a:p>
            <a:pPr>
              <a:lnSpc>
                <a:spcPct val="100000"/>
              </a:lnSpc>
            </a:pPr>
            <a:r>
              <a:rPr lang="en-GB" sz="1600" strike="noStrike">
                <a:solidFill>
                  <a:srgbClr val="8B8B8B"/>
                </a:solidFill>
                <a:latin typeface="Arial"/>
              </a:rPr>
              <a:t>13/07/15</a:t>
            </a:r>
            <a:endParaRPr/>
          </a:p>
        </p:txBody>
      </p:sp>
      <p:sp>
        <p:nvSpPr>
          <p:cNvPr id="28" name="PlaceHolder 29"/>
          <p:cNvSpPr>
            <a:spLocks noGrp="1"/>
          </p:cNvSpPr>
          <p:nvPr>
            <p:ph type="ftr"/>
          </p:nvPr>
        </p:nvSpPr>
        <p:spPr>
          <a:xfrm>
            <a:off x="11018520" y="32114520"/>
            <a:ext cx="21853800" cy="456840"/>
          </a:xfrm>
          <a:prstGeom prst="rect">
            <a:avLst/>
          </a:prstGeom>
        </p:spPr>
        <p:txBody>
          <a:bodyPr anchor="ctr"/>
          <a:lstStyle/>
          <a:p>
            <a:endParaRPr/>
          </a:p>
        </p:txBody>
      </p:sp>
      <p:sp>
        <p:nvSpPr>
          <p:cNvPr id="29" name="PlaceHolder 30"/>
          <p:cNvSpPr>
            <a:spLocks noGrp="1"/>
          </p:cNvSpPr>
          <p:nvPr>
            <p:ph type="sldNum"/>
          </p:nvPr>
        </p:nvSpPr>
        <p:spPr>
          <a:xfrm>
            <a:off x="32872680" y="32114520"/>
            <a:ext cx="9875160" cy="456840"/>
          </a:xfrm>
          <a:prstGeom prst="rect">
            <a:avLst/>
          </a:prstGeom>
        </p:spPr>
        <p:txBody>
          <a:bodyPr anchor="ctr"/>
          <a:lstStyle/>
          <a:p>
            <a:pPr algn="r">
              <a:lnSpc>
                <a:spcPct val="100000"/>
              </a:lnSpc>
            </a:pPr>
            <a:fld id="{1E7B6DB9-6D7D-4FFC-AABE-5CF71D34613A}" type="slidenum">
              <a:rPr lang="en-GB" sz="1600" strike="noStrike">
                <a:solidFill>
                  <a:srgbClr val="8B8B8B"/>
                </a:solidFill>
                <a:latin typeface="Arial"/>
              </a:rPr>
              <a:t>‹#›</a:t>
            </a:fld>
            <a:endParaRPr/>
          </a:p>
        </p:txBody>
      </p:sp>
      <p:sp>
        <p:nvSpPr>
          <p:cNvPr id="30" name="PlaceHolder 31"/>
          <p:cNvSpPr>
            <a:spLocks noGrp="1"/>
          </p:cNvSpPr>
          <p:nvPr>
            <p:ph type="body"/>
          </p:nvPr>
        </p:nvSpPr>
        <p:spPr>
          <a:xfrm>
            <a:off x="32270760" y="0"/>
            <a:ext cx="11620080" cy="3841920"/>
          </a:xfrm>
          <a:prstGeom prst="rect">
            <a:avLst/>
          </a:prstGeom>
        </p:spPr>
        <p:txBody>
          <a:bodyPr tIns="457200" bIns="45000"/>
          <a:lstStyle/>
          <a:p>
            <a:pPr>
              <a:buSzPct val="45000"/>
              <a:buFont typeface="StarSymbol"/>
              <a:buChar char=""/>
            </a:pPr>
            <a:r>
              <a:rPr lang="en-US" sz="7259" strike="noStrike">
                <a:solidFill>
                  <a:srgbClr val="000000"/>
                </a:solidFill>
                <a:latin typeface="Arial"/>
              </a:rPr>
              <a:t>Click to edit the outline text format</a:t>
            </a:r>
            <a:endParaRPr/>
          </a:p>
          <a:p>
            <a:pPr lvl="1">
              <a:buSzPct val="75000"/>
              <a:buFont typeface="StarSymbol"/>
              <a:buChar char=""/>
            </a:pPr>
            <a:r>
              <a:rPr lang="en-US" sz="7259" strike="noStrike">
                <a:solidFill>
                  <a:srgbClr val="000000"/>
                </a:solidFill>
                <a:latin typeface="Arial"/>
              </a:rPr>
              <a:t>Second Outline Level</a:t>
            </a:r>
            <a:endParaRPr/>
          </a:p>
          <a:p>
            <a:pPr lvl="2">
              <a:buSzPct val="45000"/>
              <a:buFont typeface="StarSymbol"/>
              <a:buChar char=""/>
            </a:pPr>
            <a:r>
              <a:rPr lang="en-US" sz="7259" strike="noStrike">
                <a:solidFill>
                  <a:srgbClr val="000000"/>
                </a:solidFill>
                <a:latin typeface="Arial"/>
              </a:rPr>
              <a:t>Third Outline Level</a:t>
            </a:r>
            <a:endParaRPr/>
          </a:p>
          <a:p>
            <a:pPr lvl="3">
              <a:buSzPct val="75000"/>
              <a:buFont typeface="StarSymbol"/>
              <a:buChar char=""/>
            </a:pPr>
            <a:r>
              <a:rPr lang="en-US" sz="7259" strike="noStrike">
                <a:solidFill>
                  <a:srgbClr val="000000"/>
                </a:solidFill>
                <a:latin typeface="Arial"/>
              </a:rPr>
              <a:t>Fourth Outline Level</a:t>
            </a:r>
            <a:endParaRPr/>
          </a:p>
          <a:p>
            <a:pPr lvl="4">
              <a:buSzPct val="45000"/>
              <a:buFont typeface="StarSymbol"/>
              <a:buChar char=""/>
            </a:pPr>
            <a:r>
              <a:rPr lang="en-US" sz="7259" strike="noStrike">
                <a:solidFill>
                  <a:srgbClr val="000000"/>
                </a:solidFill>
                <a:latin typeface="Arial"/>
              </a:rPr>
              <a:t>Fifth Outline Level</a:t>
            </a:r>
            <a:endParaRPr/>
          </a:p>
          <a:p>
            <a:pPr lvl="5">
              <a:buSzPct val="45000"/>
              <a:buFont typeface="StarSymbol"/>
              <a:buChar char=""/>
            </a:pPr>
            <a:r>
              <a:rPr lang="en-US" sz="7259" strike="noStrike">
                <a:solidFill>
                  <a:srgbClr val="000000"/>
                </a:solidFill>
                <a:latin typeface="Arial"/>
              </a:rPr>
              <a:t>Sixth Outline Level</a:t>
            </a:r>
            <a:endParaRPr/>
          </a:p>
          <a:p>
            <a:pPr algn="ctr">
              <a:lnSpc>
                <a:spcPct val="100000"/>
              </a:lnSpc>
            </a:pPr>
            <a:r>
              <a:rPr lang="en-US" sz="7259" strike="noStrike">
                <a:solidFill>
                  <a:srgbClr val="000000"/>
                </a:solidFill>
                <a:latin typeface="Arial"/>
              </a:rPr>
              <a:t>Seventh Outline LevelClick icon to add picture</a:t>
            </a:r>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jpg"/><Relationship Id="rId3" Type="http://schemas.openxmlformats.org/officeDocument/2006/relationships/image" Target="../media/image3.jpg"/><Relationship Id="rId7" Type="http://schemas.openxmlformats.org/officeDocument/2006/relationships/image" Target="../media/image5.gif"/><Relationship Id="rId2"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hyperlink" Target="http://www.google.co.uk/url?sa=i&amp;rct=j&amp;q=&amp;esrc=s&amp;source=images&amp;cd=&amp;cad=rja&amp;uact=8&amp;ved=0ahUKEwi85OGGlpHOAhXHCsAKHbgcCeQQjRwIBw&amp;url=http://www.gov.scot/Publications/2002/05/14413/1567&amp;bvm=bv.127984354,d.cWw&amp;psig=AFQjCNE6zWToKDGx-rbozz0SHGZvulJ8Kw&amp;ust=1469623886836999" TargetMode="External"/><Relationship Id="rId5" Type="http://schemas.openxmlformats.org/officeDocument/2006/relationships/image" Target="../media/image4.gif"/><Relationship Id="rId4" Type="http://schemas.openxmlformats.org/officeDocument/2006/relationships/hyperlink" Target="http://www.google.co.uk/url?sa=i&amp;rct=j&amp;q=&amp;esrc=s&amp;source=images&amp;cd=&amp;cad=rja&amp;uact=8&amp;ved=0ahUKEwiMwOK5lZHOAhXiC8AKHatUAJEQjRwIBw&amp;url=http://www.bbc.co.uk/news/uk-22610534&amp;psig=AFQjCNHgMigDkB79HhuUtQJxdagcsZQwqg&amp;ust=1469623798817772" TargetMode="External"/><Relationship Id="rId9" Type="http://schemas.openxmlformats.org/officeDocument/2006/relationships/image" Target="../media/image7.png"/></Relationships>
</file>

<file path=ppt/slides/slide1.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4">
                <a:lumMod val="5000"/>
                <a:lumOff val="95000"/>
              </a:schemeClr>
            </a:gs>
            <a:gs pos="74000">
              <a:schemeClr val="accent4">
                <a:lumMod val="45000"/>
                <a:lumOff val="55000"/>
              </a:schemeClr>
            </a:gs>
            <a:gs pos="83000">
              <a:schemeClr val="accent4">
                <a:lumMod val="45000"/>
                <a:lumOff val="55000"/>
              </a:schemeClr>
            </a:gs>
            <a:gs pos="100000">
              <a:schemeClr val="accent4">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66" name="TextShape 2"/>
          <p:cNvSpPr txBox="1"/>
          <p:nvPr/>
        </p:nvSpPr>
        <p:spPr>
          <a:xfrm>
            <a:off x="1158120" y="4093920"/>
            <a:ext cx="30174120" cy="645840"/>
          </a:xfrm>
          <a:prstGeom prst="rect">
            <a:avLst/>
          </a:prstGeom>
          <a:noFill/>
          <a:ln>
            <a:noFill/>
          </a:ln>
        </p:spPr>
        <p:txBody>
          <a:bodyPr anchor="ctr"/>
          <a:lstStyle/>
          <a:p>
            <a:pPr>
              <a:lnSpc>
                <a:spcPct val="100000"/>
              </a:lnSpc>
            </a:pPr>
            <a:r>
              <a:rPr lang="en-US" sz="3600" strike="noStrike" dirty="0">
                <a:solidFill>
                  <a:srgbClr val="BFBFBF"/>
                </a:solidFill>
                <a:latin typeface="Arial"/>
              </a:rPr>
              <a:t>Your name | Teacher’s name | School</a:t>
            </a:r>
            <a:endParaRPr dirty="0"/>
          </a:p>
        </p:txBody>
      </p:sp>
      <p:sp>
        <p:nvSpPr>
          <p:cNvPr id="69" name="TextShape 5"/>
          <p:cNvSpPr txBox="1"/>
          <p:nvPr/>
        </p:nvSpPr>
        <p:spPr>
          <a:xfrm>
            <a:off x="1006035" y="19297626"/>
            <a:ext cx="12801240" cy="1279800"/>
          </a:xfrm>
          <a:prstGeom prst="rect">
            <a:avLst/>
          </a:prstGeom>
          <a:solidFill>
            <a:srgbClr val="9933FF"/>
          </a:solidFill>
          <a:ln>
            <a:noFill/>
          </a:ln>
        </p:spPr>
        <p:txBody>
          <a:bodyPr lIns="365760" anchor="ctr"/>
          <a:lstStyle/>
          <a:p>
            <a:pPr algn="ctr">
              <a:lnSpc>
                <a:spcPct val="100000"/>
              </a:lnSpc>
            </a:pPr>
            <a:r>
              <a:rPr lang="en-US" sz="5400" strike="noStrike" dirty="0" smtClean="0">
                <a:solidFill>
                  <a:srgbClr val="FFFFFF"/>
                </a:solidFill>
                <a:latin typeface="Arial"/>
              </a:rPr>
              <a:t>Introduction</a:t>
            </a:r>
            <a:endParaRPr dirty="0"/>
          </a:p>
        </p:txBody>
      </p:sp>
      <p:sp>
        <p:nvSpPr>
          <p:cNvPr id="70" name="TextShape 6"/>
          <p:cNvSpPr txBox="1"/>
          <p:nvPr/>
        </p:nvSpPr>
        <p:spPr>
          <a:xfrm>
            <a:off x="1205949" y="20577426"/>
            <a:ext cx="12797280" cy="4689720"/>
          </a:xfrm>
          <a:prstGeom prst="rect">
            <a:avLst/>
          </a:prstGeom>
          <a:noFill/>
          <a:ln>
            <a:noFill/>
          </a:ln>
        </p:spPr>
        <p:txBody>
          <a:bodyPr tIns="182880"/>
          <a:lstStyle/>
          <a:p>
            <a:r>
              <a:rPr lang="en-GB" sz="4800" dirty="0"/>
              <a:t>Domestic violence is an incident or pattern of events involving violence, controlling or threatening behaviour. Its abuse of those aged 16 or over who are or have been family members or intimate partners of any gender or sexuality </a:t>
            </a:r>
            <a:r>
              <a:rPr lang="en-GB" sz="4800" dirty="0" smtClean="0"/>
              <a:t>(</a:t>
            </a:r>
            <a:r>
              <a:rPr lang="en-US" sz="4800" dirty="0" err="1" smtClean="0"/>
              <a:t>Safelives</a:t>
            </a:r>
            <a:r>
              <a:rPr lang="en-US" sz="4800" dirty="0" smtClean="0"/>
              <a:t>, 2015a</a:t>
            </a:r>
            <a:r>
              <a:rPr lang="en-US" sz="4400" dirty="0" smtClean="0"/>
              <a:t>)</a:t>
            </a:r>
            <a:endParaRPr lang="en-GB" dirty="0"/>
          </a:p>
        </p:txBody>
      </p:sp>
      <p:sp>
        <p:nvSpPr>
          <p:cNvPr id="71" name="TextShape 7"/>
          <p:cNvSpPr txBox="1"/>
          <p:nvPr/>
        </p:nvSpPr>
        <p:spPr>
          <a:xfrm>
            <a:off x="880968" y="25435020"/>
            <a:ext cx="12801240" cy="1218960"/>
          </a:xfrm>
          <a:prstGeom prst="rect">
            <a:avLst/>
          </a:prstGeom>
          <a:solidFill>
            <a:srgbClr val="92D050"/>
          </a:solidFill>
          <a:ln>
            <a:noFill/>
          </a:ln>
        </p:spPr>
        <p:txBody>
          <a:bodyPr lIns="365760" anchor="ctr"/>
          <a:lstStyle/>
          <a:p>
            <a:pPr algn="ctr">
              <a:lnSpc>
                <a:spcPct val="100000"/>
              </a:lnSpc>
            </a:pPr>
            <a:r>
              <a:rPr lang="en-US" sz="5400" dirty="0" smtClean="0">
                <a:solidFill>
                  <a:srgbClr val="FFFFFF"/>
                </a:solidFill>
                <a:latin typeface="Arial"/>
              </a:rPr>
              <a:t>Facts and stats about domestic violence</a:t>
            </a:r>
            <a:endParaRPr dirty="0"/>
          </a:p>
        </p:txBody>
      </p:sp>
      <p:sp>
        <p:nvSpPr>
          <p:cNvPr id="72" name="TextShape 8"/>
          <p:cNvSpPr txBox="1"/>
          <p:nvPr/>
        </p:nvSpPr>
        <p:spPr>
          <a:xfrm>
            <a:off x="1205949" y="26653980"/>
            <a:ext cx="12152833" cy="5744226"/>
          </a:xfrm>
          <a:prstGeom prst="rect">
            <a:avLst/>
          </a:prstGeom>
          <a:noFill/>
          <a:ln>
            <a:noFill/>
          </a:ln>
        </p:spPr>
        <p:txBody>
          <a:bodyPr tIns="182880"/>
          <a:lstStyle/>
          <a:p>
            <a:r>
              <a:rPr lang="en-GB" sz="4400" dirty="0"/>
              <a:t>Statistics show that the amount of violence recorded by the authorities each year. However the problem is much higher as most cases are not reported, this is due to most victims never speaking of their abuse so the crimes are never recorded. This is why </a:t>
            </a:r>
            <a:r>
              <a:rPr lang="en-GB" sz="4400" dirty="0" err="1" smtClean="0"/>
              <a:t>Safelives</a:t>
            </a:r>
            <a:r>
              <a:rPr lang="en-GB" sz="4400" dirty="0"/>
              <a:t> </a:t>
            </a:r>
            <a:r>
              <a:rPr lang="en-GB" sz="4400" dirty="0" smtClean="0"/>
              <a:t>(2015a) </a:t>
            </a:r>
            <a:r>
              <a:rPr lang="en-GB" sz="4400" dirty="0"/>
              <a:t>use the national database of domestic violence cases in the UK dating from 2009 to now.</a:t>
            </a:r>
          </a:p>
        </p:txBody>
      </p:sp>
      <p:sp>
        <p:nvSpPr>
          <p:cNvPr id="73" name="TextShape 9"/>
          <p:cNvSpPr txBox="1"/>
          <p:nvPr/>
        </p:nvSpPr>
        <p:spPr>
          <a:xfrm>
            <a:off x="15544800" y="5144819"/>
            <a:ext cx="12801240" cy="1218960"/>
          </a:xfrm>
          <a:prstGeom prst="rect">
            <a:avLst/>
          </a:prstGeom>
          <a:solidFill>
            <a:srgbClr val="66FFFF"/>
          </a:solidFill>
          <a:ln>
            <a:noFill/>
          </a:ln>
        </p:spPr>
        <p:txBody>
          <a:bodyPr lIns="365760" anchor="ctr"/>
          <a:lstStyle/>
          <a:p>
            <a:pPr algn="ctr">
              <a:lnSpc>
                <a:spcPct val="100000"/>
              </a:lnSpc>
            </a:pPr>
            <a:r>
              <a:rPr lang="en-US" sz="5400" dirty="0" smtClean="0">
                <a:solidFill>
                  <a:srgbClr val="FFFFFF"/>
                </a:solidFill>
                <a:latin typeface="Arial"/>
              </a:rPr>
              <a:t>statistics</a:t>
            </a:r>
            <a:endParaRPr dirty="0"/>
          </a:p>
        </p:txBody>
      </p:sp>
      <p:sp>
        <p:nvSpPr>
          <p:cNvPr id="101" name="TextShape 37"/>
          <p:cNvSpPr txBox="1"/>
          <p:nvPr/>
        </p:nvSpPr>
        <p:spPr>
          <a:xfrm>
            <a:off x="29867419" y="5247684"/>
            <a:ext cx="12801240" cy="1218960"/>
          </a:xfrm>
          <a:prstGeom prst="rect">
            <a:avLst/>
          </a:prstGeom>
          <a:solidFill>
            <a:srgbClr val="FF99FF"/>
          </a:solidFill>
          <a:ln>
            <a:noFill/>
          </a:ln>
        </p:spPr>
        <p:txBody>
          <a:bodyPr lIns="365760" anchor="ctr"/>
          <a:lstStyle/>
          <a:p>
            <a:pPr algn="ctr">
              <a:lnSpc>
                <a:spcPct val="100000"/>
              </a:lnSpc>
            </a:pPr>
            <a:r>
              <a:rPr lang="en-US" sz="5400" strike="noStrike">
                <a:solidFill>
                  <a:srgbClr val="FFFFFF"/>
                </a:solidFill>
                <a:latin typeface="Arial"/>
              </a:rPr>
              <a:t>Results</a:t>
            </a:r>
            <a:endParaRPr/>
          </a:p>
        </p:txBody>
      </p:sp>
      <p:sp>
        <p:nvSpPr>
          <p:cNvPr id="104" name="TextShape 39"/>
          <p:cNvSpPr txBox="1"/>
          <p:nvPr/>
        </p:nvSpPr>
        <p:spPr>
          <a:xfrm>
            <a:off x="29984556" y="21657893"/>
            <a:ext cx="12801240" cy="1218960"/>
          </a:xfrm>
          <a:prstGeom prst="rect">
            <a:avLst/>
          </a:prstGeom>
          <a:solidFill>
            <a:srgbClr val="FFFF00"/>
          </a:solidFill>
          <a:ln>
            <a:noFill/>
          </a:ln>
        </p:spPr>
        <p:txBody>
          <a:bodyPr lIns="365760" anchor="ctr"/>
          <a:lstStyle/>
          <a:p>
            <a:pPr algn="ctr">
              <a:lnSpc>
                <a:spcPct val="100000"/>
              </a:lnSpc>
            </a:pPr>
            <a:r>
              <a:rPr lang="en-US" sz="5400" strike="noStrike" dirty="0">
                <a:solidFill>
                  <a:schemeClr val="accent3">
                    <a:lumMod val="50000"/>
                  </a:schemeClr>
                </a:solidFill>
                <a:latin typeface="Arial"/>
              </a:rPr>
              <a:t>Conclusion</a:t>
            </a:r>
            <a:endParaRPr dirty="0">
              <a:solidFill>
                <a:schemeClr val="accent3">
                  <a:lumMod val="50000"/>
                </a:schemeClr>
              </a:solidFill>
            </a:endParaRPr>
          </a:p>
        </p:txBody>
      </p:sp>
      <p:sp>
        <p:nvSpPr>
          <p:cNvPr id="105" name="TextShape 40"/>
          <p:cNvSpPr txBox="1"/>
          <p:nvPr/>
        </p:nvSpPr>
        <p:spPr>
          <a:xfrm>
            <a:off x="29900880" y="22941508"/>
            <a:ext cx="12801240" cy="4344480"/>
          </a:xfrm>
          <a:prstGeom prst="rect">
            <a:avLst/>
          </a:prstGeom>
          <a:noFill/>
          <a:ln>
            <a:noFill/>
          </a:ln>
        </p:spPr>
        <p:txBody>
          <a:bodyPr tIns="182880"/>
          <a:lstStyle/>
          <a:p>
            <a:pPr>
              <a:lnSpc>
                <a:spcPct val="100000"/>
              </a:lnSpc>
            </a:pPr>
            <a:r>
              <a:rPr lang="en-US" sz="4400" dirty="0" smtClean="0">
                <a:solidFill>
                  <a:srgbClr val="000000"/>
                </a:solidFill>
                <a:latin typeface="Arial"/>
              </a:rPr>
              <a:t>I discovered that women and children are more susceptible to domestic violence in England and wales than men this does not mean that men do not undergo abuse them selves but women and children are more at risk.</a:t>
            </a:r>
            <a:endParaRPr sz="4400" dirty="0"/>
          </a:p>
        </p:txBody>
      </p:sp>
      <p:sp>
        <p:nvSpPr>
          <p:cNvPr id="106" name="TextShape 41"/>
          <p:cNvSpPr txBox="1"/>
          <p:nvPr/>
        </p:nvSpPr>
        <p:spPr>
          <a:xfrm>
            <a:off x="29873863" y="26573302"/>
            <a:ext cx="12801240" cy="1218960"/>
          </a:xfrm>
          <a:prstGeom prst="rect">
            <a:avLst/>
          </a:prstGeom>
          <a:solidFill>
            <a:srgbClr val="FF3300"/>
          </a:solidFill>
          <a:ln>
            <a:noFill/>
          </a:ln>
        </p:spPr>
        <p:txBody>
          <a:bodyPr lIns="365760" anchor="ctr"/>
          <a:lstStyle/>
          <a:p>
            <a:pPr algn="ctr">
              <a:lnSpc>
                <a:spcPct val="100000"/>
              </a:lnSpc>
            </a:pPr>
            <a:r>
              <a:rPr lang="en-US" sz="5400" strike="noStrike" dirty="0" smtClean="0">
                <a:solidFill>
                  <a:srgbClr val="FFFFFF"/>
                </a:solidFill>
                <a:latin typeface="Arial"/>
              </a:rPr>
              <a:t>References</a:t>
            </a:r>
            <a:endParaRPr dirty="0"/>
          </a:p>
        </p:txBody>
      </p:sp>
      <p:sp>
        <p:nvSpPr>
          <p:cNvPr id="107" name="TextShape 42"/>
          <p:cNvSpPr txBox="1"/>
          <p:nvPr/>
        </p:nvSpPr>
        <p:spPr>
          <a:xfrm>
            <a:off x="29900880" y="27994208"/>
            <a:ext cx="11617037" cy="3979066"/>
          </a:xfrm>
          <a:prstGeom prst="rect">
            <a:avLst/>
          </a:prstGeom>
          <a:noFill/>
          <a:ln>
            <a:noFill/>
          </a:ln>
        </p:spPr>
        <p:txBody>
          <a:bodyPr tIns="182880"/>
          <a:lstStyle/>
          <a:p>
            <a:r>
              <a:rPr lang="en-GB" sz="3200" dirty="0" err="1" smtClean="0"/>
              <a:t>SafeLives</a:t>
            </a:r>
            <a:r>
              <a:rPr lang="en-GB" sz="3200" dirty="0" smtClean="0"/>
              <a:t>, (2015a), </a:t>
            </a:r>
            <a:r>
              <a:rPr lang="en-GB" sz="3200" i="1" dirty="0" smtClean="0"/>
              <a:t>Getting it right first time: policy report</a:t>
            </a:r>
            <a:r>
              <a:rPr lang="en-GB" sz="3200" dirty="0" smtClean="0"/>
              <a:t>. Bristol: </a:t>
            </a:r>
            <a:r>
              <a:rPr lang="en-GB" sz="3200" dirty="0" err="1" smtClean="0"/>
              <a:t>SafeLives</a:t>
            </a:r>
            <a:r>
              <a:rPr lang="en-GB" sz="3200" dirty="0" smtClean="0"/>
              <a:t>.</a:t>
            </a:r>
          </a:p>
          <a:p>
            <a:r>
              <a:rPr lang="en-GB" sz="3200" dirty="0" err="1" smtClean="0"/>
              <a:t>SafeLives</a:t>
            </a:r>
            <a:r>
              <a:rPr lang="en-GB" sz="3200" dirty="0" smtClean="0"/>
              <a:t> (2015b), </a:t>
            </a:r>
            <a:r>
              <a:rPr lang="en-GB" sz="3200" i="1" dirty="0" smtClean="0"/>
              <a:t>Insights </a:t>
            </a:r>
            <a:r>
              <a:rPr lang="en-GB" sz="3200" i="1" dirty="0" err="1" smtClean="0"/>
              <a:t>Idva</a:t>
            </a:r>
            <a:r>
              <a:rPr lang="en-GB" sz="3200" i="1" dirty="0" smtClean="0"/>
              <a:t> National Dataset 2013-14</a:t>
            </a:r>
            <a:r>
              <a:rPr lang="en-GB" sz="3200" dirty="0" smtClean="0"/>
              <a:t>. Bristol: </a:t>
            </a:r>
            <a:r>
              <a:rPr lang="en-GB" sz="3200" dirty="0" err="1" smtClean="0"/>
              <a:t>SafeLives</a:t>
            </a:r>
            <a:r>
              <a:rPr lang="en-GB" sz="3200" dirty="0" smtClean="0"/>
              <a:t>.</a:t>
            </a:r>
            <a:endParaRPr lang="en-GB" sz="3200" dirty="0" smtClean="0"/>
          </a:p>
          <a:p>
            <a:r>
              <a:rPr lang="en-GB" sz="3200" baseline="30000" dirty="0"/>
              <a:t> </a:t>
            </a:r>
            <a:r>
              <a:rPr lang="en-GB" sz="3200" dirty="0" err="1"/>
              <a:t>Caada</a:t>
            </a:r>
            <a:r>
              <a:rPr lang="en-GB" sz="3200" dirty="0"/>
              <a:t> (2014</a:t>
            </a:r>
            <a:r>
              <a:rPr lang="en-GB" sz="3200" i="1" dirty="0"/>
              <a:t>), In Plain Sight: Effective help for children exposed to domestic abuse</a:t>
            </a:r>
            <a:r>
              <a:rPr lang="en-GB" sz="3200" dirty="0"/>
              <a:t>. Bristol: </a:t>
            </a:r>
            <a:r>
              <a:rPr lang="en-GB" sz="3200" dirty="0" err="1"/>
              <a:t>Caada</a:t>
            </a:r>
            <a:r>
              <a:rPr lang="en-GB" sz="3200" dirty="0"/>
              <a:t>.</a:t>
            </a:r>
          </a:p>
          <a:p>
            <a:pPr>
              <a:lnSpc>
                <a:spcPct val="100000"/>
              </a:lnSpc>
            </a:pPr>
            <a:endParaRPr lang="en-GB" dirty="0" smtClean="0"/>
          </a:p>
          <a:p>
            <a:pPr>
              <a:lnSpc>
                <a:spcPct val="100000"/>
              </a:lnSpc>
            </a:pPr>
            <a:endParaRPr dirty="0"/>
          </a:p>
        </p:txBody>
      </p:sp>
      <p:pic>
        <p:nvPicPr>
          <p:cNvPr id="108" name="Picture Placeholder 104"/>
          <p:cNvPicPr/>
          <p:nvPr/>
        </p:nvPicPr>
        <p:blipFill>
          <a:blip r:embed="rId2"/>
          <a:stretch/>
        </p:blipFill>
        <p:spPr>
          <a:xfrm>
            <a:off x="32270760" y="0"/>
            <a:ext cx="11620080" cy="3841920"/>
          </a:xfrm>
          <a:prstGeom prst="rect">
            <a:avLst/>
          </a:prstGeom>
          <a:ln w="114480"/>
        </p:spPr>
      </p:pic>
      <p:sp>
        <p:nvSpPr>
          <p:cNvPr id="47" name="TextShape 8"/>
          <p:cNvSpPr txBox="1"/>
          <p:nvPr/>
        </p:nvSpPr>
        <p:spPr>
          <a:xfrm>
            <a:off x="15560297" y="6363778"/>
            <a:ext cx="12287340" cy="26287173"/>
          </a:xfrm>
          <a:prstGeom prst="rect">
            <a:avLst/>
          </a:prstGeom>
          <a:noFill/>
          <a:ln>
            <a:noFill/>
          </a:ln>
        </p:spPr>
        <p:txBody>
          <a:bodyPr tIns="182880"/>
          <a:lstStyle/>
          <a:p>
            <a:pPr marL="571500" lvl="0" indent="-571500">
              <a:buFont typeface="Arial" panose="020B0604020202020204" pitchFamily="34" charset="0"/>
              <a:buChar char="•"/>
            </a:pPr>
            <a:r>
              <a:rPr lang="en-GB" sz="4400" dirty="0"/>
              <a:t>Each year around 2.1m people suffer some form of domestic abuse -  1.4 million women (8.5% of the population) and 700,000 men (4.5% of the </a:t>
            </a:r>
            <a:r>
              <a:rPr lang="en-GB" sz="4400" dirty="0" smtClean="0"/>
              <a:t>population) (</a:t>
            </a:r>
            <a:r>
              <a:rPr lang="en-GB" sz="4400" dirty="0" err="1" smtClean="0"/>
              <a:t>Safelives</a:t>
            </a:r>
            <a:r>
              <a:rPr lang="en-GB" sz="4400" dirty="0" smtClean="0"/>
              <a:t>. 2015b)</a:t>
            </a:r>
            <a:r>
              <a:rPr lang="en-GB" sz="4400" dirty="0"/>
              <a:t> </a:t>
            </a:r>
            <a:endParaRPr lang="en-GB" sz="4400" dirty="0" smtClean="0"/>
          </a:p>
          <a:p>
            <a:pPr marL="571500" lvl="0" indent="-571500">
              <a:buFont typeface="Arial" panose="020B0604020202020204" pitchFamily="34" charset="0"/>
              <a:buChar char="•"/>
            </a:pPr>
            <a:endParaRPr lang="en-GB" sz="4400" dirty="0" smtClean="0"/>
          </a:p>
          <a:p>
            <a:pPr marL="571500" lvl="0" indent="-571500">
              <a:buFont typeface="Arial" panose="020B0604020202020204" pitchFamily="34" charset="0"/>
              <a:buChar char="•"/>
            </a:pPr>
            <a:r>
              <a:rPr lang="en-GB" sz="4400" dirty="0" smtClean="0"/>
              <a:t>Each </a:t>
            </a:r>
            <a:r>
              <a:rPr lang="en-GB" sz="4400" dirty="0"/>
              <a:t>year more than 100,000 people in the UK are at high and imminent risk of being murdered or seriously injured as a result of domestic abuse </a:t>
            </a:r>
            <a:r>
              <a:rPr lang="en-GB" sz="4400" dirty="0" smtClean="0"/>
              <a:t>(</a:t>
            </a:r>
            <a:r>
              <a:rPr lang="en-GB" sz="4400" dirty="0" smtClean="0"/>
              <a:t>SafeLives,2015b),</a:t>
            </a:r>
            <a:endParaRPr lang="en-GB" sz="4400" baseline="30000" dirty="0" smtClean="0"/>
          </a:p>
          <a:p>
            <a:pPr marL="571500" lvl="0" indent="-571500">
              <a:buFont typeface="Arial" panose="020B0604020202020204" pitchFamily="34" charset="0"/>
              <a:buChar char="•"/>
            </a:pPr>
            <a:endParaRPr lang="en-GB" sz="4400" dirty="0"/>
          </a:p>
          <a:p>
            <a:pPr marL="571500" lvl="0" indent="-571500">
              <a:buFont typeface="Arial" panose="020B0604020202020204" pitchFamily="34" charset="0"/>
              <a:buChar char="•"/>
            </a:pPr>
            <a:r>
              <a:rPr lang="en-GB" sz="4400" dirty="0"/>
              <a:t>Women are much more likely than men to be the victims of high risk or severe domestic abuse: 95% of those going to </a:t>
            </a:r>
            <a:r>
              <a:rPr lang="en-GB" sz="4400" dirty="0" err="1"/>
              <a:t>Marac</a:t>
            </a:r>
            <a:r>
              <a:rPr lang="en-GB" sz="4400" dirty="0"/>
              <a:t> or accessing an </a:t>
            </a:r>
            <a:r>
              <a:rPr lang="en-GB" sz="4400" dirty="0" err="1"/>
              <a:t>Idva</a:t>
            </a:r>
            <a:r>
              <a:rPr lang="en-GB" sz="4400" dirty="0"/>
              <a:t> service are </a:t>
            </a:r>
            <a:r>
              <a:rPr lang="en-GB" sz="4400" dirty="0" smtClean="0"/>
              <a:t>women (</a:t>
            </a:r>
            <a:r>
              <a:rPr lang="en-GB" sz="4400" dirty="0" err="1" smtClean="0"/>
              <a:t>SafeLives</a:t>
            </a:r>
            <a:r>
              <a:rPr lang="en-GB" sz="4400" dirty="0" smtClean="0"/>
              <a:t> </a:t>
            </a:r>
            <a:r>
              <a:rPr lang="en-GB" sz="4400" dirty="0"/>
              <a:t>(2015b), </a:t>
            </a:r>
            <a:endParaRPr lang="en-GB" sz="4400" baseline="30000" dirty="0" smtClean="0"/>
          </a:p>
          <a:p>
            <a:pPr marL="571500" lvl="0" indent="-571500">
              <a:buFont typeface="Arial" panose="020B0604020202020204" pitchFamily="34" charset="0"/>
              <a:buChar char="•"/>
            </a:pPr>
            <a:endParaRPr lang="en-GB" sz="4400" dirty="0"/>
          </a:p>
          <a:p>
            <a:pPr marL="571500" lvl="0" indent="-571500">
              <a:buFont typeface="Arial" panose="020B0604020202020204" pitchFamily="34" charset="0"/>
              <a:buChar char="•"/>
            </a:pPr>
            <a:r>
              <a:rPr lang="en-GB" sz="4400" dirty="0"/>
              <a:t>In 2013-14 the police recorded 887,000 domestic abuse incidents in England and </a:t>
            </a:r>
            <a:r>
              <a:rPr lang="en-GB" sz="4400" dirty="0" smtClean="0"/>
              <a:t>Wales (</a:t>
            </a:r>
            <a:r>
              <a:rPr lang="en-GB" sz="4400" dirty="0" err="1" smtClean="0"/>
              <a:t>SafeLives</a:t>
            </a:r>
            <a:r>
              <a:rPr lang="en-GB" sz="4400" dirty="0" smtClean="0"/>
              <a:t> </a:t>
            </a:r>
            <a:r>
              <a:rPr lang="en-GB" sz="4400" dirty="0"/>
              <a:t>(2015a), </a:t>
            </a:r>
            <a:endParaRPr lang="en-GB" sz="4400" baseline="30000" dirty="0" smtClean="0"/>
          </a:p>
          <a:p>
            <a:pPr marL="571500" lvl="0" indent="-571500">
              <a:buFont typeface="Arial" panose="020B0604020202020204" pitchFamily="34" charset="0"/>
              <a:buChar char="•"/>
            </a:pPr>
            <a:endParaRPr lang="en-GB" sz="4400" dirty="0"/>
          </a:p>
          <a:p>
            <a:pPr marL="571500" lvl="0" indent="-571500">
              <a:buFont typeface="Arial" panose="020B0604020202020204" pitchFamily="34" charset="0"/>
              <a:buChar char="•"/>
            </a:pPr>
            <a:r>
              <a:rPr lang="en-GB" sz="4400" dirty="0"/>
              <a:t>Seven women a month are killed by a current or former partner in England and Wales </a:t>
            </a:r>
            <a:r>
              <a:rPr lang="en-GB" sz="4400" baseline="30000" dirty="0"/>
              <a:t>2</a:t>
            </a:r>
            <a:endParaRPr lang="en-GB" sz="4400" dirty="0"/>
          </a:p>
          <a:p>
            <a:pPr marL="571500" lvl="0" indent="-571500">
              <a:buFont typeface="Arial" panose="020B0604020202020204" pitchFamily="34" charset="0"/>
              <a:buChar char="•"/>
            </a:pPr>
            <a:r>
              <a:rPr lang="en-GB" sz="4400" dirty="0"/>
              <a:t>130,000 children live in homes where there is high-risk domestic </a:t>
            </a:r>
            <a:r>
              <a:rPr lang="en-GB" sz="4400" dirty="0" smtClean="0"/>
              <a:t>abuse (</a:t>
            </a:r>
            <a:r>
              <a:rPr lang="en-GB" sz="4400" dirty="0" err="1" smtClean="0"/>
              <a:t>SafeLives</a:t>
            </a:r>
            <a:r>
              <a:rPr lang="en-GB" sz="4400" dirty="0" smtClean="0"/>
              <a:t> </a:t>
            </a:r>
            <a:r>
              <a:rPr lang="en-GB" sz="4400" dirty="0"/>
              <a:t>(2015a</a:t>
            </a:r>
            <a:r>
              <a:rPr lang="en-GB" sz="4400" dirty="0" smtClean="0"/>
              <a:t>)</a:t>
            </a:r>
          </a:p>
          <a:p>
            <a:pPr lvl="0"/>
            <a:endParaRPr lang="en-GB" sz="4400" dirty="0"/>
          </a:p>
          <a:p>
            <a:pPr marL="571500" lvl="0" indent="-571500">
              <a:buFont typeface="Arial" panose="020B0604020202020204" pitchFamily="34" charset="0"/>
              <a:buChar char="•"/>
            </a:pPr>
            <a:r>
              <a:rPr lang="en-GB" sz="4400" dirty="0"/>
              <a:t>62% of children living with domestic abuse are directly harmed by the perpetrator of the abuse, in addition to the harm caused by witnessing the abuse of </a:t>
            </a:r>
            <a:r>
              <a:rPr lang="en-GB" sz="4400" dirty="0" smtClean="0"/>
              <a:t>others (</a:t>
            </a:r>
            <a:r>
              <a:rPr lang="en-GB" sz="4400" dirty="0" err="1" smtClean="0"/>
              <a:t>Caada</a:t>
            </a:r>
            <a:r>
              <a:rPr lang="en-GB" sz="4400" dirty="0" smtClean="0"/>
              <a:t> </a:t>
            </a:r>
            <a:r>
              <a:rPr lang="en-GB" sz="4400" dirty="0"/>
              <a:t>(2014), </a:t>
            </a:r>
            <a:endParaRPr lang="en-GB" sz="4400" baseline="30000" dirty="0" smtClean="0"/>
          </a:p>
          <a:p>
            <a:pPr marL="571500" lvl="0" indent="-571500">
              <a:buFont typeface="Arial" panose="020B0604020202020204" pitchFamily="34" charset="0"/>
              <a:buChar char="•"/>
            </a:pPr>
            <a:endParaRPr lang="en-GB" sz="4400" dirty="0"/>
          </a:p>
          <a:p>
            <a:pPr marL="571500" lvl="0" indent="-571500">
              <a:buFont typeface="Arial" panose="020B0604020202020204" pitchFamily="34" charset="0"/>
              <a:buChar char="•"/>
            </a:pPr>
            <a:r>
              <a:rPr lang="en-GB" sz="4400" dirty="0"/>
              <a:t>On average high-risk victims live with domestic abuse for 2.6 years before getting </a:t>
            </a:r>
            <a:r>
              <a:rPr lang="en-GB" sz="4400" dirty="0" smtClean="0"/>
              <a:t>(</a:t>
            </a:r>
            <a:r>
              <a:rPr lang="en-GB" sz="4400" dirty="0" err="1" smtClean="0"/>
              <a:t>help</a:t>
            </a:r>
            <a:r>
              <a:rPr lang="en-GB" sz="4400" dirty="0" err="1" smtClean="0"/>
              <a:t>SafeLives</a:t>
            </a:r>
            <a:r>
              <a:rPr lang="en-GB" sz="4400" dirty="0" smtClean="0"/>
              <a:t> </a:t>
            </a:r>
            <a:r>
              <a:rPr lang="en-GB" sz="4400" dirty="0"/>
              <a:t>(2015b</a:t>
            </a:r>
            <a:r>
              <a:rPr lang="en-GB" sz="4400" dirty="0" smtClean="0"/>
              <a:t>)</a:t>
            </a:r>
            <a:endParaRPr lang="en-GB" sz="4400" baseline="30000" dirty="0" smtClean="0"/>
          </a:p>
          <a:p>
            <a:pPr marL="571500" lvl="0" indent="-571500">
              <a:buFont typeface="Arial" panose="020B0604020202020204" pitchFamily="34" charset="0"/>
              <a:buChar char="•"/>
            </a:pPr>
            <a:endParaRPr lang="en-GB" sz="4400" dirty="0"/>
          </a:p>
          <a:p>
            <a:pPr marL="571500" lvl="0" indent="-571500">
              <a:buFont typeface="Arial" panose="020B0604020202020204" pitchFamily="34" charset="0"/>
              <a:buChar char="•"/>
            </a:pPr>
            <a:r>
              <a:rPr lang="en-GB" sz="4400" dirty="0"/>
              <a:t>85% of victims sought help five times on average from professionals in the year before they got effective help to stop the </a:t>
            </a:r>
            <a:r>
              <a:rPr lang="en-GB" sz="4400" dirty="0" smtClean="0"/>
              <a:t>abuse (</a:t>
            </a:r>
            <a:r>
              <a:rPr lang="en-GB" sz="4400" dirty="0" err="1" smtClean="0"/>
              <a:t>SafeLives</a:t>
            </a:r>
            <a:r>
              <a:rPr lang="en-GB" sz="4400" dirty="0" smtClean="0"/>
              <a:t> </a:t>
            </a:r>
            <a:r>
              <a:rPr lang="en-GB" sz="4400" dirty="0"/>
              <a:t>(2015b), </a:t>
            </a:r>
            <a:endParaRPr lang="en-GB" sz="4400" dirty="0"/>
          </a:p>
        </p:txBody>
      </p:sp>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55432"/>
            <a:ext cx="43890840" cy="4700168"/>
          </a:xfrm>
          <a:prstGeom prst="rect">
            <a:avLst/>
          </a:prstGeom>
        </p:spPr>
      </p:pic>
      <p:pic>
        <p:nvPicPr>
          <p:cNvPr id="49" name="irc_mi" descr="http://ichef.bbci.co.uk/news/624/media/images/74629000/gif/_74629732_domestic_violence_464.gif">
            <a:hlinkClick r:id="rId4"/>
          </p:cNvPr>
          <p:cNvPicPr/>
          <p:nvPr/>
        </p:nvPicPr>
        <p:blipFill>
          <a:blip r:embed="rId5">
            <a:extLst>
              <a:ext uri="{28A0092B-C50C-407E-A947-70E740481C1C}">
                <a14:useLocalDpi xmlns:a14="http://schemas.microsoft.com/office/drawing/2010/main" val="0"/>
              </a:ext>
            </a:extLst>
          </a:blip>
          <a:srcRect/>
          <a:stretch>
            <a:fillRect/>
          </a:stretch>
        </p:blipFill>
        <p:spPr bwMode="auto">
          <a:xfrm>
            <a:off x="29976620" y="6788101"/>
            <a:ext cx="12809176" cy="8526812"/>
          </a:xfrm>
          <a:prstGeom prst="rect">
            <a:avLst/>
          </a:prstGeom>
          <a:noFill/>
          <a:ln>
            <a:noFill/>
          </a:ln>
        </p:spPr>
      </p:pic>
      <p:pic>
        <p:nvPicPr>
          <p:cNvPr id="30" name="irc_mi" descr="http://www.gov.scot/Resource/Img/46922/0039965.gif">
            <a:hlinkClick r:id="rId6"/>
          </p:cNvPr>
          <p:cNvPicPr/>
          <p:nvPr/>
        </p:nvPicPr>
        <p:blipFill>
          <a:blip r:embed="rId7">
            <a:extLst>
              <a:ext uri="{28A0092B-C50C-407E-A947-70E740481C1C}">
                <a14:useLocalDpi xmlns:a14="http://schemas.microsoft.com/office/drawing/2010/main" val="0"/>
              </a:ext>
            </a:extLst>
          </a:blip>
          <a:srcRect/>
          <a:stretch>
            <a:fillRect/>
          </a:stretch>
        </p:blipFill>
        <p:spPr bwMode="auto">
          <a:xfrm>
            <a:off x="30045183" y="15516859"/>
            <a:ext cx="12672049" cy="5784251"/>
          </a:xfrm>
          <a:prstGeom prst="rect">
            <a:avLst/>
          </a:prstGeom>
          <a:noFill/>
          <a:ln>
            <a:noFill/>
          </a:ln>
        </p:spPr>
      </p:pic>
      <p:pic>
        <p:nvPicPr>
          <p:cNvPr id="5" name="Picture 4"/>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972046" y="5335954"/>
            <a:ext cx="13051375" cy="9135963"/>
          </a:xfrm>
          <a:prstGeom prst="rect">
            <a:avLst/>
          </a:prstGeom>
        </p:spPr>
      </p:pic>
      <p:pic>
        <p:nvPicPr>
          <p:cNvPr id="6" name="Picture 5"/>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3794496" y="14877671"/>
            <a:ext cx="6974183" cy="3811976"/>
          </a:xfrm>
          <a:prstGeom prst="rect">
            <a:avLst/>
          </a:prstGeom>
        </p:spPr>
      </p:pic>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189</TotalTime>
  <Words>215</Words>
  <Application>Microsoft Office PowerPoint</Application>
  <PresentationFormat>Custom</PresentationFormat>
  <Paragraphs>29</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 Light</vt:lpstr>
      <vt:lpstr>DejaVu Sans</vt:lpstr>
      <vt:lpstr>StarSymbol</vt:lpstr>
      <vt:lpstr>Office Theme</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Internet Students of the Day or Night</dc:creator>
  <cp:lastModifiedBy>Internet Students of the Day or Night</cp:lastModifiedBy>
  <cp:revision>18</cp:revision>
  <dcterms:modified xsi:type="dcterms:W3CDTF">2016-07-28T11:06:04Z</dcterms:modified>
</cp:coreProperties>
</file>